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437" r:id="rId2"/>
    <p:sldId id="414" r:id="rId3"/>
    <p:sldId id="440" r:id="rId4"/>
    <p:sldId id="436" r:id="rId5"/>
    <p:sldId id="479" r:id="rId6"/>
    <p:sldId id="482" r:id="rId7"/>
    <p:sldId id="483" r:id="rId8"/>
    <p:sldId id="438" r:id="rId9"/>
    <p:sldId id="484" r:id="rId10"/>
    <p:sldId id="485" r:id="rId11"/>
    <p:sldId id="480" r:id="rId12"/>
    <p:sldId id="441" r:id="rId13"/>
    <p:sldId id="478" r:id="rId14"/>
    <p:sldId id="439" r:id="rId15"/>
    <p:sldId id="477" r:id="rId16"/>
    <p:sldId id="476" r:id="rId17"/>
    <p:sldId id="475" r:id="rId18"/>
    <p:sldId id="460" r:id="rId19"/>
    <p:sldId id="415" r:id="rId20"/>
    <p:sldId id="488" r:id="rId21"/>
    <p:sldId id="462" r:id="rId22"/>
    <p:sldId id="463" r:id="rId23"/>
    <p:sldId id="461" r:id="rId24"/>
    <p:sldId id="416" r:id="rId25"/>
    <p:sldId id="417" r:id="rId26"/>
    <p:sldId id="418" r:id="rId27"/>
    <p:sldId id="419" r:id="rId28"/>
    <p:sldId id="442" r:id="rId29"/>
    <p:sldId id="420" r:id="rId30"/>
    <p:sldId id="486" r:id="rId31"/>
    <p:sldId id="421" r:id="rId32"/>
    <p:sldId id="489" r:id="rId33"/>
    <p:sldId id="487" r:id="rId34"/>
    <p:sldId id="425" r:id="rId35"/>
    <p:sldId id="422" r:id="rId36"/>
    <p:sldId id="423" r:id="rId37"/>
    <p:sldId id="443" r:id="rId38"/>
    <p:sldId id="430" r:id="rId39"/>
    <p:sldId id="429" r:id="rId40"/>
    <p:sldId id="444" r:id="rId41"/>
    <p:sldId id="474" r:id="rId42"/>
    <p:sldId id="426" r:id="rId43"/>
    <p:sldId id="427" r:id="rId44"/>
    <p:sldId id="445" r:id="rId45"/>
    <p:sldId id="428" r:id="rId46"/>
    <p:sldId id="431" r:id="rId47"/>
    <p:sldId id="432" r:id="rId48"/>
    <p:sldId id="433" r:id="rId49"/>
    <p:sldId id="470" r:id="rId50"/>
    <p:sldId id="435" r:id="rId51"/>
    <p:sldId id="472" r:id="rId52"/>
    <p:sldId id="473" r:id="rId53"/>
    <p:sldId id="490" r:id="rId54"/>
    <p:sldId id="471" r:id="rId55"/>
    <p:sldId id="447" r:id="rId56"/>
    <p:sldId id="448" r:id="rId57"/>
    <p:sldId id="446" r:id="rId58"/>
    <p:sldId id="449" r:id="rId59"/>
    <p:sldId id="450" r:id="rId60"/>
    <p:sldId id="457" r:id="rId61"/>
    <p:sldId id="464" r:id="rId62"/>
    <p:sldId id="465" r:id="rId63"/>
    <p:sldId id="466" r:id="rId64"/>
    <p:sldId id="467" r:id="rId65"/>
    <p:sldId id="46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752"/>
    <a:srgbClr val="EA6A64"/>
    <a:srgbClr val="D67770"/>
    <a:srgbClr val="E16565"/>
    <a:srgbClr val="F62828"/>
    <a:srgbClr val="F25454"/>
    <a:srgbClr val="111111"/>
    <a:srgbClr val="0080FF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133CB-F979-4EFB-AAE6-EF2A6C4135F8}" v="1617" dt="2018-10-16T07:07:34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730" autoAdjust="0"/>
  </p:normalViewPr>
  <p:slideViewPr>
    <p:cSldViewPr snapToGrid="0">
      <p:cViewPr varScale="1">
        <p:scale>
          <a:sx n="124" d="100"/>
          <a:sy n="124" d="100"/>
        </p:scale>
        <p:origin x="360" y="10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C06D7-47F4-42EE-97DE-5D2CE932B02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F6A35-0BFF-42C8-8651-D2B5FB2B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9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7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7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8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6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4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vs generic domain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vs generic domain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8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7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vs generic domain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8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vs generic domain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61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these communicate?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9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is a separate potato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56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is a core potato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8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it be outsourced? Partially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69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10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Potato boundary view</a:t>
            </a:r>
          </a:p>
          <a:p>
            <a:r>
              <a:rPr lang="en-US" dirty="0"/>
              <a:t> - Message comes in</a:t>
            </a:r>
          </a:p>
          <a:p>
            <a:r>
              <a:rPr lang="en-US" dirty="0"/>
              <a:t> - Update and send another message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04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Potato boundary view</a:t>
            </a:r>
          </a:p>
          <a:p>
            <a:r>
              <a:rPr lang="en-US" dirty="0"/>
              <a:t> - Message comes in</a:t>
            </a:r>
          </a:p>
          <a:p>
            <a:r>
              <a:rPr lang="en-US" dirty="0"/>
              <a:t> - Update and send another message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96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Update, send another message and mark as processed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0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Update, send another message and mark as processed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9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Update, send another message and mark as processed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5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Sagas: Update, mark as processed, store messages and later dispatch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4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UT: Http request -&gt; update </a:t>
            </a:r>
            <a:r>
              <a:rPr lang="en-US" dirty="0" err="1"/>
              <a:t>db</a:t>
            </a:r>
            <a:r>
              <a:rPr lang="en-US" dirty="0"/>
              <a:t> and send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2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had a queue to guarantee re-processing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8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had a queue to guarantee re-processing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3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had a queue to guarantee re-processing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0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don’t have the queue in front, so we need to add a queue behind.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8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don’t have the queue in front, so we need to add a queue behind.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80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don’t have the queue in front, so we need to add a queue behind.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9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fail to commit the transaction?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35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Aux data store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58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12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4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93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90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01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1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7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5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3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6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3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7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3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30K feet view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8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3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1ACE-8FC5-43AE-903F-A46F816E6A3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3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svg"/><Relationship Id="rId9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sv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0.png"/><Relationship Id="rId5" Type="http://schemas.openxmlformats.org/officeDocument/2006/relationships/image" Target="../media/image9.png"/><Relationship Id="rId10" Type="http://schemas.openxmlformats.org/officeDocument/2006/relationships/image" Target="../media/image22.sv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2.sv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8.svg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openxmlformats.org/officeDocument/2006/relationships/image" Target="../media/image11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jp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10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range">
            <a:extLst>
              <a:ext uri="{FF2B5EF4-FFF2-40B4-BE49-F238E27FC236}">
                <a16:creationId xmlns:a16="http://schemas.microsoft.com/office/drawing/2014/main" id="{6CDBD87C-5D71-2568-C4E7-41E5B647A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3320">
            <a:off x="4220796" y="-7305"/>
            <a:ext cx="4597176" cy="51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6A839-C2D1-4FD0-C241-35CF83CE2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54C3C-A5C2-9C11-1558-7F4EF6FF5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10DF805-A518-721D-5DA0-BF4601ECEC82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2B21EF9C-345D-E2E9-AE7C-9B1DDA54E1EE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1041F-81AD-62FB-2821-407C5D136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sp>
        <p:nvSpPr>
          <p:cNvPr id="18" name="Strzałka: w prawo 10">
            <a:extLst>
              <a:ext uri="{FF2B5EF4-FFF2-40B4-BE49-F238E27FC236}">
                <a16:creationId xmlns:a16="http://schemas.microsoft.com/office/drawing/2014/main" id="{A1733173-47BB-7E28-F060-0B27F88FC981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a 24">
            <a:extLst>
              <a:ext uri="{FF2B5EF4-FFF2-40B4-BE49-F238E27FC236}">
                <a16:creationId xmlns:a16="http://schemas.microsoft.com/office/drawing/2014/main" id="{A181D82A-970C-9472-CDCB-0E476CA3B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pic>
        <p:nvPicPr>
          <p:cNvPr id="20" name="Grafika 17" descr="Diagram decyzji">
            <a:extLst>
              <a:ext uri="{FF2B5EF4-FFF2-40B4-BE49-F238E27FC236}">
                <a16:creationId xmlns:a16="http://schemas.microsoft.com/office/drawing/2014/main" id="{06FCB94A-7B57-E2F8-7ACC-D4707D97D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21" name="Grafika 6" descr="Pojedyncze koło zębate">
            <a:extLst>
              <a:ext uri="{FF2B5EF4-FFF2-40B4-BE49-F238E27FC236}">
                <a16:creationId xmlns:a16="http://schemas.microsoft.com/office/drawing/2014/main" id="{431ABD4E-6D0C-8EC5-1B6E-3673413C4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24" name="Grafika 6" descr="Pojedyncze koło zębate">
            <a:extLst>
              <a:ext uri="{FF2B5EF4-FFF2-40B4-BE49-F238E27FC236}">
                <a16:creationId xmlns:a16="http://schemas.microsoft.com/office/drawing/2014/main" id="{23A152C5-D3D7-A762-44CB-F0708A8C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25" name="Grafika 30" descr="Baza danych">
            <a:extLst>
              <a:ext uri="{FF2B5EF4-FFF2-40B4-BE49-F238E27FC236}">
                <a16:creationId xmlns:a16="http://schemas.microsoft.com/office/drawing/2014/main" id="{37AF0BD3-6C5C-BEEF-2B08-60FD03875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26" name="Grafika 30" descr="Baza danych">
            <a:extLst>
              <a:ext uri="{FF2B5EF4-FFF2-40B4-BE49-F238E27FC236}">
                <a16:creationId xmlns:a16="http://schemas.microsoft.com/office/drawing/2014/main" id="{EE6C3E8A-2115-94AA-EC10-B3F8BB98F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sp useBgFill="1">
        <p:nvSpPr>
          <p:cNvPr id="27" name="Strzałka: w prawo 10">
            <a:extLst>
              <a:ext uri="{FF2B5EF4-FFF2-40B4-BE49-F238E27FC236}">
                <a16:creationId xmlns:a16="http://schemas.microsoft.com/office/drawing/2014/main" id="{81D3D88F-1EEB-BCCC-92CC-F45950AB6179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9B3CFB52-79F8-75D3-3B12-790617950539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a 30" descr="Baza danych">
            <a:extLst>
              <a:ext uri="{FF2B5EF4-FFF2-40B4-BE49-F238E27FC236}">
                <a16:creationId xmlns:a16="http://schemas.microsoft.com/office/drawing/2014/main" id="{90BB222F-CF67-79C6-A1C0-DB667BDB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1" name="Strzałka: w prawo 10">
            <a:extLst>
              <a:ext uri="{FF2B5EF4-FFF2-40B4-BE49-F238E27FC236}">
                <a16:creationId xmlns:a16="http://schemas.microsoft.com/office/drawing/2014/main" id="{12538A1C-551A-C216-E471-B8CB363243C9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CF5EB-C8B3-BB63-FA48-3F5D21D22A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ADAA2051-DCA3-CEB4-6F18-8AF01877887E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70FB4-108A-063A-88E7-DC67FD0DC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10" name="Grafika 6" descr="Pojedyncze koło zębate">
            <a:extLst>
              <a:ext uri="{FF2B5EF4-FFF2-40B4-BE49-F238E27FC236}">
                <a16:creationId xmlns:a16="http://schemas.microsoft.com/office/drawing/2014/main" id="{B8364D92-10FA-2BF3-AA7A-BDC03FD89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78E2863D-DB12-3399-3AB6-4FA068EDDB88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2D0941-F03D-FDD5-9E3A-5308AB53E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32" name="Grafika 26">
            <a:extLst>
              <a:ext uri="{FF2B5EF4-FFF2-40B4-BE49-F238E27FC236}">
                <a16:creationId xmlns:a16="http://schemas.microsoft.com/office/drawing/2014/main" id="{9D9245E6-9316-60AF-236C-76E799326E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867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60C0A4-BFFB-FB77-A298-71B98F930D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173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60C0A4-BFFB-FB77-A298-71B98F930D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552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D95C045D-B996-CD3C-9321-4411D1924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5659" y="2688681"/>
            <a:ext cx="768133" cy="724165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B25940DB-3022-AF00-9428-5DE620929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3218" y="1247261"/>
            <a:ext cx="690440" cy="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1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D95C045D-B996-CD3C-9321-4411D1924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5659" y="2688681"/>
            <a:ext cx="768133" cy="724165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B25940DB-3022-AF00-9428-5DE620929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3218" y="1247261"/>
            <a:ext cx="690440" cy="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D95C045D-B996-CD3C-9321-4411D1924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5659" y="2688681"/>
            <a:ext cx="768133" cy="724165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B25940DB-3022-AF00-9428-5DE620929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3218" y="1247261"/>
            <a:ext cx="690440" cy="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5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D95C045D-B996-CD3C-9321-4411D1924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5659" y="2688681"/>
            <a:ext cx="768133" cy="724165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B25940DB-3022-AF00-9428-5DE620929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3218" y="1247261"/>
            <a:ext cx="690440" cy="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97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a 24">
            <a:extLst>
              <a:ext uri="{FF2B5EF4-FFF2-40B4-BE49-F238E27FC236}">
                <a16:creationId xmlns:a16="http://schemas.microsoft.com/office/drawing/2014/main" id="{87E87448-6BCE-9464-7A6E-D903D26DAF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B25940DB-3022-AF00-9428-5DE6209294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3218" y="1247261"/>
            <a:ext cx="690440" cy="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3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41DF11-E396-B070-DA43-89F8A158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15" y="1693383"/>
            <a:ext cx="2242752" cy="2215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FE353D-A19B-54B2-B35E-8AAE0C73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92456">
            <a:off x="6894414" y="2821901"/>
            <a:ext cx="2179511" cy="25409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1DE4B4-5974-19F9-5400-0B5777AB7C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985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range">
            <a:extLst>
              <a:ext uri="{FF2B5EF4-FFF2-40B4-BE49-F238E27FC236}">
                <a16:creationId xmlns:a16="http://schemas.microsoft.com/office/drawing/2014/main" id="{E3700D85-D728-775F-2A4D-5857B9C72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3320">
            <a:off x="6335748" y="-350563"/>
            <a:ext cx="4671945" cy="5170520"/>
          </a:xfrm>
          <a:prstGeom prst="rect">
            <a:avLst/>
          </a:prstGeom>
        </p:spPr>
      </p:pic>
      <p:pic>
        <p:nvPicPr>
          <p:cNvPr id="15" name="Picture 14" descr="A yellow potato with a black background">
            <a:extLst>
              <a:ext uri="{FF2B5EF4-FFF2-40B4-BE49-F238E27FC236}">
                <a16:creationId xmlns:a16="http://schemas.microsoft.com/office/drawing/2014/main" id="{1425DB13-3DB1-745E-593C-51AEDE8E05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1529">
            <a:off x="2334900" y="-411469"/>
            <a:ext cx="3368432" cy="3977218"/>
          </a:xfrm>
          <a:prstGeom prst="rect">
            <a:avLst/>
          </a:prstGeom>
        </p:spPr>
      </p:pic>
      <p:pic>
        <p:nvPicPr>
          <p:cNvPr id="18" name="Picture 17" descr="A picture containing orange&#10;&#10;Description automatically generated">
            <a:extLst>
              <a:ext uri="{FF2B5EF4-FFF2-40B4-BE49-F238E27FC236}">
                <a16:creationId xmlns:a16="http://schemas.microsoft.com/office/drawing/2014/main" id="{21AD2DDE-0E9B-DA65-4A2D-3122783A07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0127">
            <a:off x="3364002" y="2465592"/>
            <a:ext cx="3113256" cy="3774355"/>
          </a:xfrm>
          <a:prstGeom prst="rect">
            <a:avLst/>
          </a:prstGeom>
        </p:spPr>
      </p:pic>
      <p:pic>
        <p:nvPicPr>
          <p:cNvPr id="21" name="Picture 20" descr="A yellow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0C0717C-919E-3839-27B5-D91749E1A3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0824">
            <a:off x="7307205" y="3691712"/>
            <a:ext cx="2375616" cy="3070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85C43B-54CE-D62D-03C6-B5876D99C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7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2C421-5157-3826-DBE3-5760481A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196" y="2392205"/>
            <a:ext cx="2569809" cy="1702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0A26-6E14-F4E3-B219-6B1D587D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017" y="2302005"/>
            <a:ext cx="1806312" cy="22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D6CFD-7A6D-B091-1F9D-BCACA1709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43" y="2362200"/>
            <a:ext cx="2328818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A9B64-DEC7-5323-E829-856CE49D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81" y="2793302"/>
            <a:ext cx="1723806" cy="1702498"/>
          </a:xfrm>
          <a:prstGeom prst="rect">
            <a:avLst/>
          </a:prstGeom>
        </p:spPr>
      </p:pic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2416200F-21BA-8F5C-7213-5D511C79D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772" y="2014490"/>
            <a:ext cx="1130903" cy="1130903"/>
          </a:xfrm>
          <a:prstGeom prst="rect">
            <a:avLst/>
          </a:prstGeom>
        </p:spPr>
      </p:pic>
      <p:sp useBgFill="1">
        <p:nvSpPr>
          <p:cNvPr id="10" name="Strzałka: w prawo 10">
            <a:extLst>
              <a:ext uri="{FF2B5EF4-FFF2-40B4-BE49-F238E27FC236}">
                <a16:creationId xmlns:a16="http://schemas.microsoft.com/office/drawing/2014/main" id="{37E8044A-B2DC-3463-B804-63604608FBDD}"/>
              </a:ext>
            </a:extLst>
          </p:cNvPr>
          <p:cNvSpPr/>
          <p:nvPr/>
        </p:nvSpPr>
        <p:spPr>
          <a:xfrm flipV="1">
            <a:off x="2476908" y="3244501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trzałka: w prawo 10">
            <a:extLst>
              <a:ext uri="{FF2B5EF4-FFF2-40B4-BE49-F238E27FC236}">
                <a16:creationId xmlns:a16="http://schemas.microsoft.com/office/drawing/2014/main" id="{7F5C5D0D-EA92-5634-E8B9-52D893BBF6CE}"/>
              </a:ext>
            </a:extLst>
          </p:cNvPr>
          <p:cNvSpPr/>
          <p:nvPr/>
        </p:nvSpPr>
        <p:spPr>
          <a:xfrm flipV="1">
            <a:off x="5606176" y="3243454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trzałka: w prawo 10">
            <a:extLst>
              <a:ext uri="{FF2B5EF4-FFF2-40B4-BE49-F238E27FC236}">
                <a16:creationId xmlns:a16="http://schemas.microsoft.com/office/drawing/2014/main" id="{BF856176-6F5D-F3DF-7A2E-90BF4D9FF886}"/>
              </a:ext>
            </a:extLst>
          </p:cNvPr>
          <p:cNvSpPr/>
          <p:nvPr/>
        </p:nvSpPr>
        <p:spPr>
          <a:xfrm flipV="1">
            <a:off x="8273176" y="32289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E5068036-B483-15DF-62E4-826071724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114" y="1994916"/>
            <a:ext cx="1130903" cy="1130903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FA2B60C8-3FE7-534F-07F2-2DB0FBB5E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8734" y="1994915"/>
            <a:ext cx="1130903" cy="1130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F3FB8-0475-8983-8757-7E7FA10D7608}"/>
              </a:ext>
            </a:extLst>
          </p:cNvPr>
          <p:cNvSpPr txBox="1"/>
          <p:nvPr/>
        </p:nvSpPr>
        <p:spPr>
          <a:xfrm>
            <a:off x="2388348" y="1526463"/>
            <a:ext cx="889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Peel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7B1AF-0B6D-EFF1-FAED-9170752E9FEF}"/>
              </a:ext>
            </a:extLst>
          </p:cNvPr>
          <p:cNvSpPr txBox="1"/>
          <p:nvPr/>
        </p:nvSpPr>
        <p:spPr>
          <a:xfrm>
            <a:off x="5606176" y="1526463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Cut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9897F-DE7F-8FEB-47F9-60FD1B572E60}"/>
              </a:ext>
            </a:extLst>
          </p:cNvPr>
          <p:cNvSpPr txBox="1"/>
          <p:nvPr/>
        </p:nvSpPr>
        <p:spPr>
          <a:xfrm>
            <a:off x="8257712" y="1526462"/>
            <a:ext cx="704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Fry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64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DE4B4-5974-19F9-5400-0B5777AB7C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921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235005" y="122154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554051" y="2352524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DE4B4-5974-19F9-5400-0B5777AB7C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361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235005" y="122154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554051" y="2352524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6C13F-C2C4-B303-D9DC-A0E88165B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10" y="200723"/>
            <a:ext cx="1056353" cy="1106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AA360-EE6E-1C3D-6A1C-F874BEEC0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87" y="3386942"/>
            <a:ext cx="1169252" cy="1073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9F74EF-811F-CDD8-2968-99E061AAA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219" y="451016"/>
            <a:ext cx="1054726" cy="1178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ECC07-E64C-9BA5-8DBD-92EFDDB4F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906" y="4701087"/>
            <a:ext cx="1054727" cy="1165881"/>
          </a:xfrm>
          <a:prstGeom prst="rect">
            <a:avLst/>
          </a:prstGeom>
        </p:spPr>
      </p:pic>
      <p:sp useBgFill="1">
        <p:nvSpPr>
          <p:cNvPr id="19" name="Strzałka: w prawo 10">
            <a:extLst>
              <a:ext uri="{FF2B5EF4-FFF2-40B4-BE49-F238E27FC236}">
                <a16:creationId xmlns:a16="http://schemas.microsoft.com/office/drawing/2014/main" id="{F2429D59-EC23-BA7E-3186-ED470E6C33DB}"/>
              </a:ext>
            </a:extLst>
          </p:cNvPr>
          <p:cNvSpPr/>
          <p:nvPr/>
        </p:nvSpPr>
        <p:spPr>
          <a:xfrm rot="15266241">
            <a:off x="4248446" y="432291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trzałka: w prawo 10">
            <a:extLst>
              <a:ext uri="{FF2B5EF4-FFF2-40B4-BE49-F238E27FC236}">
                <a16:creationId xmlns:a16="http://schemas.microsoft.com/office/drawing/2014/main" id="{CAE74436-724A-1BFD-6B1B-A18B334A84AA}"/>
              </a:ext>
            </a:extLst>
          </p:cNvPr>
          <p:cNvSpPr/>
          <p:nvPr/>
        </p:nvSpPr>
        <p:spPr>
          <a:xfrm rot="19494038">
            <a:off x="1891081" y="318691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trzałka: w prawo 10">
            <a:extLst>
              <a:ext uri="{FF2B5EF4-FFF2-40B4-BE49-F238E27FC236}">
                <a16:creationId xmlns:a16="http://schemas.microsoft.com/office/drawing/2014/main" id="{D974568B-B7EA-9641-1334-E635749BED21}"/>
              </a:ext>
            </a:extLst>
          </p:cNvPr>
          <p:cNvSpPr/>
          <p:nvPr/>
        </p:nvSpPr>
        <p:spPr>
          <a:xfrm rot="2695573">
            <a:off x="2144698" y="1021520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Strzałka: w prawo 10">
            <a:extLst>
              <a:ext uri="{FF2B5EF4-FFF2-40B4-BE49-F238E27FC236}">
                <a16:creationId xmlns:a16="http://schemas.microsoft.com/office/drawing/2014/main" id="{7E8328E8-AB36-91F8-3A05-CC51A333756F}"/>
              </a:ext>
            </a:extLst>
          </p:cNvPr>
          <p:cNvSpPr/>
          <p:nvPr/>
        </p:nvSpPr>
        <p:spPr>
          <a:xfrm rot="8195569">
            <a:off x="5367908" y="1185591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DE4B4-5974-19F9-5400-0B5777AB7C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308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235005" y="122154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554051" y="2352524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1250203">
            <a:off x="5199401" y="3204437"/>
            <a:ext cx="1926535" cy="266971"/>
          </a:xfrm>
          <a:custGeom>
            <a:avLst/>
            <a:gdLst>
              <a:gd name="connsiteX0" fmla="*/ 0 w 1926535"/>
              <a:gd name="connsiteY0" fmla="*/ 66743 h 266971"/>
              <a:gd name="connsiteX1" fmla="*/ 601680 w 1926535"/>
              <a:gd name="connsiteY1" fmla="*/ 66743 h 266971"/>
              <a:gd name="connsiteX2" fmla="*/ 1186331 w 1926535"/>
              <a:gd name="connsiteY2" fmla="*/ 66743 h 266971"/>
              <a:gd name="connsiteX3" fmla="*/ 1702867 w 1926535"/>
              <a:gd name="connsiteY3" fmla="*/ 66743 h 266971"/>
              <a:gd name="connsiteX4" fmla="*/ 1702867 w 1926535"/>
              <a:gd name="connsiteY4" fmla="*/ 0 h 266971"/>
              <a:gd name="connsiteX5" fmla="*/ 1926535 w 1926535"/>
              <a:gd name="connsiteY5" fmla="*/ 133486 h 266971"/>
              <a:gd name="connsiteX6" fmla="*/ 1702867 w 1926535"/>
              <a:gd name="connsiteY6" fmla="*/ 266971 h 266971"/>
              <a:gd name="connsiteX7" fmla="*/ 1702867 w 1926535"/>
              <a:gd name="connsiteY7" fmla="*/ 200228 h 266971"/>
              <a:gd name="connsiteX8" fmla="*/ 1186331 w 1926535"/>
              <a:gd name="connsiteY8" fmla="*/ 200228 h 266971"/>
              <a:gd name="connsiteX9" fmla="*/ 669794 w 1926535"/>
              <a:gd name="connsiteY9" fmla="*/ 200228 h 266971"/>
              <a:gd name="connsiteX10" fmla="*/ 0 w 1926535"/>
              <a:gd name="connsiteY10" fmla="*/ 200228 h 266971"/>
              <a:gd name="connsiteX11" fmla="*/ 0 w 1926535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26535" h="266971" fill="none" extrusionOk="0">
                <a:moveTo>
                  <a:pt x="0" y="66743"/>
                </a:moveTo>
                <a:cubicBezTo>
                  <a:pt x="234593" y="73904"/>
                  <a:pt x="305836" y="75554"/>
                  <a:pt x="601680" y="66743"/>
                </a:cubicBezTo>
                <a:cubicBezTo>
                  <a:pt x="897524" y="57932"/>
                  <a:pt x="923174" y="62394"/>
                  <a:pt x="1186331" y="66743"/>
                </a:cubicBezTo>
                <a:cubicBezTo>
                  <a:pt x="1449488" y="71092"/>
                  <a:pt x="1513717" y="79947"/>
                  <a:pt x="1702867" y="66743"/>
                </a:cubicBezTo>
                <a:cubicBezTo>
                  <a:pt x="1700168" y="40852"/>
                  <a:pt x="1702699" y="22928"/>
                  <a:pt x="1702867" y="0"/>
                </a:cubicBezTo>
                <a:cubicBezTo>
                  <a:pt x="1753073" y="27181"/>
                  <a:pt x="1864689" y="109604"/>
                  <a:pt x="1926535" y="133486"/>
                </a:cubicBezTo>
                <a:cubicBezTo>
                  <a:pt x="1825732" y="199413"/>
                  <a:pt x="1789677" y="220558"/>
                  <a:pt x="1702867" y="266971"/>
                </a:cubicBezTo>
                <a:cubicBezTo>
                  <a:pt x="1702557" y="242931"/>
                  <a:pt x="1699688" y="232441"/>
                  <a:pt x="1702867" y="200228"/>
                </a:cubicBezTo>
                <a:cubicBezTo>
                  <a:pt x="1508467" y="206750"/>
                  <a:pt x="1366815" y="178899"/>
                  <a:pt x="1186331" y="200228"/>
                </a:cubicBezTo>
                <a:cubicBezTo>
                  <a:pt x="1005847" y="221557"/>
                  <a:pt x="798925" y="183356"/>
                  <a:pt x="669794" y="200228"/>
                </a:cubicBezTo>
                <a:cubicBezTo>
                  <a:pt x="540663" y="217100"/>
                  <a:pt x="266750" y="169309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926535" h="266971" stroke="0" extrusionOk="0">
                <a:moveTo>
                  <a:pt x="0" y="66743"/>
                </a:moveTo>
                <a:cubicBezTo>
                  <a:pt x="260266" y="67976"/>
                  <a:pt x="360687" y="55622"/>
                  <a:pt x="550594" y="66743"/>
                </a:cubicBezTo>
                <a:cubicBezTo>
                  <a:pt x="740501" y="77864"/>
                  <a:pt x="936426" y="74429"/>
                  <a:pt x="1067130" y="66743"/>
                </a:cubicBezTo>
                <a:cubicBezTo>
                  <a:pt x="1197834" y="59057"/>
                  <a:pt x="1555546" y="96223"/>
                  <a:pt x="1702867" y="66743"/>
                </a:cubicBezTo>
                <a:cubicBezTo>
                  <a:pt x="1703789" y="43976"/>
                  <a:pt x="1702247" y="20856"/>
                  <a:pt x="1702867" y="0"/>
                </a:cubicBezTo>
                <a:cubicBezTo>
                  <a:pt x="1791118" y="38767"/>
                  <a:pt x="1830712" y="71136"/>
                  <a:pt x="1926535" y="133486"/>
                </a:cubicBezTo>
                <a:cubicBezTo>
                  <a:pt x="1847329" y="173741"/>
                  <a:pt x="1762095" y="241317"/>
                  <a:pt x="1702867" y="266971"/>
                </a:cubicBezTo>
                <a:cubicBezTo>
                  <a:pt x="1702792" y="238260"/>
                  <a:pt x="1700979" y="219366"/>
                  <a:pt x="1702867" y="200228"/>
                </a:cubicBezTo>
                <a:cubicBezTo>
                  <a:pt x="1542824" y="174231"/>
                  <a:pt x="1362135" y="207202"/>
                  <a:pt x="1169302" y="200228"/>
                </a:cubicBezTo>
                <a:cubicBezTo>
                  <a:pt x="976470" y="193254"/>
                  <a:pt x="856493" y="224626"/>
                  <a:pt x="601680" y="200228"/>
                </a:cubicBezTo>
                <a:cubicBezTo>
                  <a:pt x="346867" y="175830"/>
                  <a:pt x="291572" y="176062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93DE0155-50E6-7881-583A-E32A09C5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5586" y="2284246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178986-E819-BDCF-3D42-C9F660CD6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840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4A9D16-4283-C871-0AC3-6D9941B58F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676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B90655-6A8E-CEB9-8FFE-5C3529463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750" y="4114329"/>
            <a:ext cx="1056353" cy="1106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C80EE-1AB4-E8A5-7339-A03BF4B30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005" y="5531456"/>
            <a:ext cx="1169252" cy="1073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9BBFCC-6D27-4358-EFFF-0C91CA89A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7316" y="4262832"/>
            <a:ext cx="1054726" cy="1178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2CA2-1B92-706B-DDF0-C8855D916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2465" y="5572287"/>
            <a:ext cx="1054727" cy="1165881"/>
          </a:xfrm>
          <a:prstGeom prst="rect">
            <a:avLst/>
          </a:prstGeom>
        </p:spPr>
      </p:pic>
      <p:sp useBgFill="1">
        <p:nvSpPr>
          <p:cNvPr id="16" name="Strzałka: w prawo 10">
            <a:extLst>
              <a:ext uri="{FF2B5EF4-FFF2-40B4-BE49-F238E27FC236}">
                <a16:creationId xmlns:a16="http://schemas.microsoft.com/office/drawing/2014/main" id="{29AB99BE-4FDF-85D4-A09F-57601A72FC41}"/>
              </a:ext>
            </a:extLst>
          </p:cNvPr>
          <p:cNvSpPr/>
          <p:nvPr/>
        </p:nvSpPr>
        <p:spPr>
          <a:xfrm rot="12636493">
            <a:off x="8450624" y="5625093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trzałka: w prawo 10">
            <a:extLst>
              <a:ext uri="{FF2B5EF4-FFF2-40B4-BE49-F238E27FC236}">
                <a16:creationId xmlns:a16="http://schemas.microsoft.com/office/drawing/2014/main" id="{8B8D7A31-D6F1-6D56-D930-CAAE53315717}"/>
              </a:ext>
            </a:extLst>
          </p:cNvPr>
          <p:cNvSpPr/>
          <p:nvPr/>
        </p:nvSpPr>
        <p:spPr>
          <a:xfrm rot="20269630">
            <a:off x="2413700" y="551659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trzałka: w prawo 10">
            <a:extLst>
              <a:ext uri="{FF2B5EF4-FFF2-40B4-BE49-F238E27FC236}">
                <a16:creationId xmlns:a16="http://schemas.microsoft.com/office/drawing/2014/main" id="{74F71E7D-2200-37ED-8122-DBF7289C5765}"/>
              </a:ext>
            </a:extLst>
          </p:cNvPr>
          <p:cNvSpPr/>
          <p:nvPr/>
        </p:nvSpPr>
        <p:spPr>
          <a:xfrm rot="1540744">
            <a:off x="2538795" y="4609884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trzałka: w prawo 10">
            <a:extLst>
              <a:ext uri="{FF2B5EF4-FFF2-40B4-BE49-F238E27FC236}">
                <a16:creationId xmlns:a16="http://schemas.microsoft.com/office/drawing/2014/main" id="{09257FC4-6F75-B263-B684-D6C624971AFD}"/>
              </a:ext>
            </a:extLst>
          </p:cNvPr>
          <p:cNvSpPr/>
          <p:nvPr/>
        </p:nvSpPr>
        <p:spPr>
          <a:xfrm rot="9485915">
            <a:off x="8676282" y="462658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19DB9-5F95-CDA6-591D-56B81DDB4A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928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B96E308-B145-5F4E-EE78-2B50A58D3063}"/>
              </a:ext>
            </a:extLst>
          </p:cNvPr>
          <p:cNvSpPr/>
          <p:nvPr/>
        </p:nvSpPr>
        <p:spPr>
          <a:xfrm rot="21323482">
            <a:off x="841949" y="5373713"/>
            <a:ext cx="1930090" cy="1151035"/>
          </a:xfrm>
          <a:custGeom>
            <a:avLst/>
            <a:gdLst>
              <a:gd name="connsiteX0" fmla="*/ 0 w 1930090"/>
              <a:gd name="connsiteY0" fmla="*/ 575518 h 1151035"/>
              <a:gd name="connsiteX1" fmla="*/ 965045 w 1930090"/>
              <a:gd name="connsiteY1" fmla="*/ 0 h 1151035"/>
              <a:gd name="connsiteX2" fmla="*/ 1930090 w 1930090"/>
              <a:gd name="connsiteY2" fmla="*/ 575518 h 1151035"/>
              <a:gd name="connsiteX3" fmla="*/ 965045 w 1930090"/>
              <a:gd name="connsiteY3" fmla="*/ 1151036 h 1151035"/>
              <a:gd name="connsiteX4" fmla="*/ 0 w 1930090"/>
              <a:gd name="connsiteY4" fmla="*/ 575518 h 11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090" h="1151035" extrusionOk="0">
                <a:moveTo>
                  <a:pt x="0" y="575518"/>
                </a:moveTo>
                <a:cubicBezTo>
                  <a:pt x="-116934" y="185541"/>
                  <a:pt x="345526" y="32480"/>
                  <a:pt x="965045" y="0"/>
                </a:cubicBezTo>
                <a:cubicBezTo>
                  <a:pt x="1559423" y="12926"/>
                  <a:pt x="1914781" y="258155"/>
                  <a:pt x="1930090" y="575518"/>
                </a:cubicBezTo>
                <a:cubicBezTo>
                  <a:pt x="1872969" y="949150"/>
                  <a:pt x="1489464" y="1198356"/>
                  <a:pt x="965045" y="1151036"/>
                </a:cubicBezTo>
                <a:cubicBezTo>
                  <a:pt x="404280" y="1135834"/>
                  <a:pt x="64526" y="924199"/>
                  <a:pt x="0" y="575518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48970C-7C74-6E36-6CCD-B67D2B8400E4}"/>
              </a:ext>
            </a:extLst>
          </p:cNvPr>
          <p:cNvSpPr/>
          <p:nvPr/>
        </p:nvSpPr>
        <p:spPr>
          <a:xfrm rot="21323482">
            <a:off x="9057058" y="4471443"/>
            <a:ext cx="1930090" cy="1151035"/>
          </a:xfrm>
          <a:custGeom>
            <a:avLst/>
            <a:gdLst>
              <a:gd name="connsiteX0" fmla="*/ 0 w 1930090"/>
              <a:gd name="connsiteY0" fmla="*/ 575518 h 1151035"/>
              <a:gd name="connsiteX1" fmla="*/ 965045 w 1930090"/>
              <a:gd name="connsiteY1" fmla="*/ 0 h 1151035"/>
              <a:gd name="connsiteX2" fmla="*/ 1930090 w 1930090"/>
              <a:gd name="connsiteY2" fmla="*/ 575518 h 1151035"/>
              <a:gd name="connsiteX3" fmla="*/ 965045 w 1930090"/>
              <a:gd name="connsiteY3" fmla="*/ 1151036 h 1151035"/>
              <a:gd name="connsiteX4" fmla="*/ 0 w 1930090"/>
              <a:gd name="connsiteY4" fmla="*/ 575518 h 11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090" h="1151035" extrusionOk="0">
                <a:moveTo>
                  <a:pt x="0" y="575518"/>
                </a:moveTo>
                <a:cubicBezTo>
                  <a:pt x="-116934" y="185541"/>
                  <a:pt x="345526" y="32480"/>
                  <a:pt x="965045" y="0"/>
                </a:cubicBezTo>
                <a:cubicBezTo>
                  <a:pt x="1559423" y="12926"/>
                  <a:pt x="1914781" y="258155"/>
                  <a:pt x="1930090" y="575518"/>
                </a:cubicBezTo>
                <a:cubicBezTo>
                  <a:pt x="1872969" y="949150"/>
                  <a:pt x="1489464" y="1198356"/>
                  <a:pt x="965045" y="1151036"/>
                </a:cubicBezTo>
                <a:cubicBezTo>
                  <a:pt x="404280" y="1135834"/>
                  <a:pt x="64526" y="924199"/>
                  <a:pt x="0" y="575518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0">
            <a:extLst>
              <a:ext uri="{FF2B5EF4-FFF2-40B4-BE49-F238E27FC236}">
                <a16:creationId xmlns:a16="http://schemas.microsoft.com/office/drawing/2014/main" id="{E43ECE83-25A2-FC6E-C158-059C6DCA830A}"/>
              </a:ext>
            </a:extLst>
          </p:cNvPr>
          <p:cNvSpPr/>
          <p:nvPr/>
        </p:nvSpPr>
        <p:spPr>
          <a:xfrm rot="9365945">
            <a:off x="2070722" y="5451607"/>
            <a:ext cx="1305268" cy="400050"/>
          </a:xfrm>
          <a:custGeom>
            <a:avLst/>
            <a:gdLst>
              <a:gd name="connsiteX0" fmla="*/ 0 w 1305268"/>
              <a:gd name="connsiteY0" fmla="*/ 100013 h 400050"/>
              <a:gd name="connsiteX1" fmla="*/ 471118 w 1305268"/>
              <a:gd name="connsiteY1" fmla="*/ 100013 h 400050"/>
              <a:gd name="connsiteX2" fmla="*/ 923760 w 1305268"/>
              <a:gd name="connsiteY2" fmla="*/ 100013 h 400050"/>
              <a:gd name="connsiteX3" fmla="*/ 923760 w 1305268"/>
              <a:gd name="connsiteY3" fmla="*/ 0 h 400050"/>
              <a:gd name="connsiteX4" fmla="*/ 1305268 w 1305268"/>
              <a:gd name="connsiteY4" fmla="*/ 200025 h 400050"/>
              <a:gd name="connsiteX5" fmla="*/ 923760 w 1305268"/>
              <a:gd name="connsiteY5" fmla="*/ 400050 h 400050"/>
              <a:gd name="connsiteX6" fmla="*/ 923760 w 1305268"/>
              <a:gd name="connsiteY6" fmla="*/ 300038 h 400050"/>
              <a:gd name="connsiteX7" fmla="*/ 461880 w 1305268"/>
              <a:gd name="connsiteY7" fmla="*/ 300038 h 400050"/>
              <a:gd name="connsiteX8" fmla="*/ 0 w 1305268"/>
              <a:gd name="connsiteY8" fmla="*/ 300038 h 400050"/>
              <a:gd name="connsiteX9" fmla="*/ 0 w 1305268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268" h="400050" fill="none" extrusionOk="0">
                <a:moveTo>
                  <a:pt x="0" y="100013"/>
                </a:moveTo>
                <a:cubicBezTo>
                  <a:pt x="229242" y="84026"/>
                  <a:pt x="363555" y="86371"/>
                  <a:pt x="471118" y="100013"/>
                </a:cubicBezTo>
                <a:cubicBezTo>
                  <a:pt x="578681" y="113655"/>
                  <a:pt x="778682" y="122361"/>
                  <a:pt x="923760" y="100013"/>
                </a:cubicBezTo>
                <a:cubicBezTo>
                  <a:pt x="925572" y="71732"/>
                  <a:pt x="927272" y="24894"/>
                  <a:pt x="923760" y="0"/>
                </a:cubicBezTo>
                <a:cubicBezTo>
                  <a:pt x="1089518" y="62878"/>
                  <a:pt x="1173717" y="108921"/>
                  <a:pt x="1305268" y="200025"/>
                </a:cubicBezTo>
                <a:cubicBezTo>
                  <a:pt x="1168027" y="266623"/>
                  <a:pt x="1048359" y="325063"/>
                  <a:pt x="923760" y="400050"/>
                </a:cubicBezTo>
                <a:cubicBezTo>
                  <a:pt x="928129" y="368414"/>
                  <a:pt x="926337" y="324265"/>
                  <a:pt x="923760" y="300038"/>
                </a:cubicBezTo>
                <a:cubicBezTo>
                  <a:pt x="813012" y="282165"/>
                  <a:pt x="604618" y="291031"/>
                  <a:pt x="461880" y="300038"/>
                </a:cubicBezTo>
                <a:cubicBezTo>
                  <a:pt x="319142" y="309045"/>
                  <a:pt x="218325" y="3144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305268" h="400050" stroke="0" extrusionOk="0">
                <a:moveTo>
                  <a:pt x="0" y="100013"/>
                </a:moveTo>
                <a:cubicBezTo>
                  <a:pt x="167577" y="119890"/>
                  <a:pt x="320002" y="120016"/>
                  <a:pt x="452642" y="100013"/>
                </a:cubicBezTo>
                <a:cubicBezTo>
                  <a:pt x="585282" y="80010"/>
                  <a:pt x="706293" y="97235"/>
                  <a:pt x="923760" y="100013"/>
                </a:cubicBezTo>
                <a:cubicBezTo>
                  <a:pt x="927894" y="64584"/>
                  <a:pt x="925147" y="24657"/>
                  <a:pt x="923760" y="0"/>
                </a:cubicBezTo>
                <a:cubicBezTo>
                  <a:pt x="1065205" y="88303"/>
                  <a:pt x="1192109" y="141660"/>
                  <a:pt x="1305268" y="200025"/>
                </a:cubicBezTo>
                <a:cubicBezTo>
                  <a:pt x="1149820" y="299486"/>
                  <a:pt x="1035895" y="355669"/>
                  <a:pt x="923760" y="400050"/>
                </a:cubicBezTo>
                <a:cubicBezTo>
                  <a:pt x="922518" y="359013"/>
                  <a:pt x="926459" y="343610"/>
                  <a:pt x="923760" y="300038"/>
                </a:cubicBezTo>
                <a:cubicBezTo>
                  <a:pt x="819990" y="311054"/>
                  <a:pt x="687097" y="299512"/>
                  <a:pt x="480355" y="300038"/>
                </a:cubicBezTo>
                <a:cubicBezTo>
                  <a:pt x="273614" y="300564"/>
                  <a:pt x="194166" y="289089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10">
            <a:extLst>
              <a:ext uri="{FF2B5EF4-FFF2-40B4-BE49-F238E27FC236}">
                <a16:creationId xmlns:a16="http://schemas.microsoft.com/office/drawing/2014/main" id="{0DCA2664-1118-8D87-8322-E64B324EC07B}"/>
              </a:ext>
            </a:extLst>
          </p:cNvPr>
          <p:cNvSpPr/>
          <p:nvPr/>
        </p:nvSpPr>
        <p:spPr>
          <a:xfrm rot="21447433">
            <a:off x="8361300" y="4897533"/>
            <a:ext cx="1305268" cy="400050"/>
          </a:xfrm>
          <a:custGeom>
            <a:avLst/>
            <a:gdLst>
              <a:gd name="connsiteX0" fmla="*/ 0 w 1305268"/>
              <a:gd name="connsiteY0" fmla="*/ 100013 h 400050"/>
              <a:gd name="connsiteX1" fmla="*/ 471118 w 1305268"/>
              <a:gd name="connsiteY1" fmla="*/ 100013 h 400050"/>
              <a:gd name="connsiteX2" fmla="*/ 923760 w 1305268"/>
              <a:gd name="connsiteY2" fmla="*/ 100013 h 400050"/>
              <a:gd name="connsiteX3" fmla="*/ 923760 w 1305268"/>
              <a:gd name="connsiteY3" fmla="*/ 0 h 400050"/>
              <a:gd name="connsiteX4" fmla="*/ 1305268 w 1305268"/>
              <a:gd name="connsiteY4" fmla="*/ 200025 h 400050"/>
              <a:gd name="connsiteX5" fmla="*/ 923760 w 1305268"/>
              <a:gd name="connsiteY5" fmla="*/ 400050 h 400050"/>
              <a:gd name="connsiteX6" fmla="*/ 923760 w 1305268"/>
              <a:gd name="connsiteY6" fmla="*/ 300038 h 400050"/>
              <a:gd name="connsiteX7" fmla="*/ 461880 w 1305268"/>
              <a:gd name="connsiteY7" fmla="*/ 300038 h 400050"/>
              <a:gd name="connsiteX8" fmla="*/ 0 w 1305268"/>
              <a:gd name="connsiteY8" fmla="*/ 300038 h 400050"/>
              <a:gd name="connsiteX9" fmla="*/ 0 w 1305268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268" h="400050" fill="none" extrusionOk="0">
                <a:moveTo>
                  <a:pt x="0" y="100013"/>
                </a:moveTo>
                <a:cubicBezTo>
                  <a:pt x="229242" y="84026"/>
                  <a:pt x="363555" y="86371"/>
                  <a:pt x="471118" y="100013"/>
                </a:cubicBezTo>
                <a:cubicBezTo>
                  <a:pt x="578681" y="113655"/>
                  <a:pt x="778682" y="122361"/>
                  <a:pt x="923760" y="100013"/>
                </a:cubicBezTo>
                <a:cubicBezTo>
                  <a:pt x="925572" y="71732"/>
                  <a:pt x="927272" y="24894"/>
                  <a:pt x="923760" y="0"/>
                </a:cubicBezTo>
                <a:cubicBezTo>
                  <a:pt x="1089518" y="62878"/>
                  <a:pt x="1173717" y="108921"/>
                  <a:pt x="1305268" y="200025"/>
                </a:cubicBezTo>
                <a:cubicBezTo>
                  <a:pt x="1168027" y="266623"/>
                  <a:pt x="1048359" y="325063"/>
                  <a:pt x="923760" y="400050"/>
                </a:cubicBezTo>
                <a:cubicBezTo>
                  <a:pt x="928129" y="368414"/>
                  <a:pt x="926337" y="324265"/>
                  <a:pt x="923760" y="300038"/>
                </a:cubicBezTo>
                <a:cubicBezTo>
                  <a:pt x="813012" y="282165"/>
                  <a:pt x="604618" y="291031"/>
                  <a:pt x="461880" y="300038"/>
                </a:cubicBezTo>
                <a:cubicBezTo>
                  <a:pt x="319142" y="309045"/>
                  <a:pt x="218325" y="3144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305268" h="400050" stroke="0" extrusionOk="0">
                <a:moveTo>
                  <a:pt x="0" y="100013"/>
                </a:moveTo>
                <a:cubicBezTo>
                  <a:pt x="167577" y="119890"/>
                  <a:pt x="320002" y="120016"/>
                  <a:pt x="452642" y="100013"/>
                </a:cubicBezTo>
                <a:cubicBezTo>
                  <a:pt x="585282" y="80010"/>
                  <a:pt x="706293" y="97235"/>
                  <a:pt x="923760" y="100013"/>
                </a:cubicBezTo>
                <a:cubicBezTo>
                  <a:pt x="927894" y="64584"/>
                  <a:pt x="925147" y="24657"/>
                  <a:pt x="923760" y="0"/>
                </a:cubicBezTo>
                <a:cubicBezTo>
                  <a:pt x="1065205" y="88303"/>
                  <a:pt x="1192109" y="141660"/>
                  <a:pt x="1305268" y="200025"/>
                </a:cubicBezTo>
                <a:cubicBezTo>
                  <a:pt x="1149820" y="299486"/>
                  <a:pt x="1035895" y="355669"/>
                  <a:pt x="923760" y="400050"/>
                </a:cubicBezTo>
                <a:cubicBezTo>
                  <a:pt x="922518" y="359013"/>
                  <a:pt x="926459" y="343610"/>
                  <a:pt x="923760" y="300038"/>
                </a:cubicBezTo>
                <a:cubicBezTo>
                  <a:pt x="819990" y="311054"/>
                  <a:pt x="687097" y="299512"/>
                  <a:pt x="480355" y="300038"/>
                </a:cubicBezTo>
                <a:cubicBezTo>
                  <a:pt x="273614" y="300564"/>
                  <a:pt x="194166" y="289089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497848-8263-FCA6-EC5C-4E54CB149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284" y="4691463"/>
            <a:ext cx="782760" cy="657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FC7EDD-5D54-786B-EE62-E5C05F7E4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814" y="5620425"/>
            <a:ext cx="782760" cy="6576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0D0CA1-E31A-5EDE-1903-0C3E2E40C8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41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a 26">
            <a:extLst>
              <a:ext uri="{FF2B5EF4-FFF2-40B4-BE49-F238E27FC236}">
                <a16:creationId xmlns:a16="http://schemas.microsoft.com/office/drawing/2014/main" id="{21945912-53E1-4D3C-BD35-50DBE1AC1B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  <p:pic>
        <p:nvPicPr>
          <p:cNvPr id="35" name="Grafika 24">
            <a:extLst>
              <a:ext uri="{FF2B5EF4-FFF2-40B4-BE49-F238E27FC236}">
                <a16:creationId xmlns:a16="http://schemas.microsoft.com/office/drawing/2014/main" id="{87E87448-6BCE-9464-7A6E-D903D26DAF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7EEF2D-4D68-6374-2694-E497B0709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3225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flipH="1">
            <a:off x="3927817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1113826E-DCB8-33EB-F20B-80E4EB60A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E6780AC6-FCED-6ED2-410D-220F965D3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2924A-6662-56EF-08C7-A5DFDA888C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3A8386-AC74-A53E-A2C8-CC9C3F7D5A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543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range">
            <a:extLst>
              <a:ext uri="{FF2B5EF4-FFF2-40B4-BE49-F238E27FC236}">
                <a16:creationId xmlns:a16="http://schemas.microsoft.com/office/drawing/2014/main" id="{E3700D85-D728-775F-2A4D-5857B9C7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3320">
            <a:off x="6335748" y="-350563"/>
            <a:ext cx="4671945" cy="5170520"/>
          </a:xfrm>
          <a:prstGeom prst="rect">
            <a:avLst/>
          </a:prstGeom>
        </p:spPr>
      </p:pic>
      <p:pic>
        <p:nvPicPr>
          <p:cNvPr id="15" name="Picture 14" descr="A yellow potato with a black background">
            <a:extLst>
              <a:ext uri="{FF2B5EF4-FFF2-40B4-BE49-F238E27FC236}">
                <a16:creationId xmlns:a16="http://schemas.microsoft.com/office/drawing/2014/main" id="{1425DB13-3DB1-745E-593C-51AEDE8E0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1529">
            <a:off x="2334900" y="-411469"/>
            <a:ext cx="3368432" cy="3977218"/>
          </a:xfrm>
          <a:prstGeom prst="rect">
            <a:avLst/>
          </a:prstGeom>
        </p:spPr>
      </p:pic>
      <p:pic>
        <p:nvPicPr>
          <p:cNvPr id="18" name="Picture 17" descr="A picture containing orange&#10;&#10;Description automatically generated">
            <a:extLst>
              <a:ext uri="{FF2B5EF4-FFF2-40B4-BE49-F238E27FC236}">
                <a16:creationId xmlns:a16="http://schemas.microsoft.com/office/drawing/2014/main" id="{21AD2DDE-0E9B-DA65-4A2D-3122783A07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0127">
            <a:off x="3364002" y="2465592"/>
            <a:ext cx="3113256" cy="3774355"/>
          </a:xfrm>
          <a:prstGeom prst="rect">
            <a:avLst/>
          </a:prstGeom>
        </p:spPr>
      </p:pic>
      <p:pic>
        <p:nvPicPr>
          <p:cNvPr id="21" name="Picture 20" descr="A yellow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0C0717C-919E-3839-27B5-D91749E1A3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0824">
            <a:off x="7307205" y="3691712"/>
            <a:ext cx="2375616" cy="307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A44C7C-ADF8-323D-E944-0C45791E3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527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flipH="1">
            <a:off x="3927817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1113826E-DCB8-33EB-F20B-80E4EB60A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E6780AC6-FCED-6ED2-410D-220F965D3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2924A-6662-56EF-08C7-A5DFDA888C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3A8386-AC74-A53E-A2C8-CC9C3F7D5A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73C12C48-847D-324F-1AA1-69FCA7A1264F}"/>
              </a:ext>
            </a:extLst>
          </p:cNvPr>
          <p:cNvSpPr/>
          <p:nvPr/>
        </p:nvSpPr>
        <p:spPr>
          <a:xfrm rot="15327878">
            <a:off x="4416524" y="2256942"/>
            <a:ext cx="2188483" cy="155183"/>
          </a:xfrm>
          <a:custGeom>
            <a:avLst/>
            <a:gdLst>
              <a:gd name="connsiteX0" fmla="*/ 0 w 2188483"/>
              <a:gd name="connsiteY0" fmla="*/ 38796 h 155183"/>
              <a:gd name="connsiteX1" fmla="*/ 727326 w 2188483"/>
              <a:gd name="connsiteY1" fmla="*/ 38796 h 155183"/>
              <a:gd name="connsiteX2" fmla="*/ 1434068 w 2188483"/>
              <a:gd name="connsiteY2" fmla="*/ 38796 h 155183"/>
              <a:gd name="connsiteX3" fmla="*/ 2058471 w 2188483"/>
              <a:gd name="connsiteY3" fmla="*/ 38796 h 155183"/>
              <a:gd name="connsiteX4" fmla="*/ 2058471 w 2188483"/>
              <a:gd name="connsiteY4" fmla="*/ 0 h 155183"/>
              <a:gd name="connsiteX5" fmla="*/ 2188483 w 2188483"/>
              <a:gd name="connsiteY5" fmla="*/ 77592 h 155183"/>
              <a:gd name="connsiteX6" fmla="*/ 2058471 w 2188483"/>
              <a:gd name="connsiteY6" fmla="*/ 155183 h 155183"/>
              <a:gd name="connsiteX7" fmla="*/ 2058471 w 2188483"/>
              <a:gd name="connsiteY7" fmla="*/ 116387 h 155183"/>
              <a:gd name="connsiteX8" fmla="*/ 1434068 w 2188483"/>
              <a:gd name="connsiteY8" fmla="*/ 116387 h 155183"/>
              <a:gd name="connsiteX9" fmla="*/ 809665 w 2188483"/>
              <a:gd name="connsiteY9" fmla="*/ 116387 h 155183"/>
              <a:gd name="connsiteX10" fmla="*/ 0 w 2188483"/>
              <a:gd name="connsiteY10" fmla="*/ 116387 h 155183"/>
              <a:gd name="connsiteX11" fmla="*/ 0 w 2188483"/>
              <a:gd name="connsiteY11" fmla="*/ 38796 h 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155183" fill="none" extrusionOk="0">
                <a:moveTo>
                  <a:pt x="0" y="38796"/>
                </a:moveTo>
                <a:cubicBezTo>
                  <a:pt x="270829" y="66890"/>
                  <a:pt x="447032" y="28093"/>
                  <a:pt x="727326" y="38796"/>
                </a:cubicBezTo>
                <a:cubicBezTo>
                  <a:pt x="1007620" y="49499"/>
                  <a:pt x="1261968" y="23821"/>
                  <a:pt x="1434068" y="38796"/>
                </a:cubicBezTo>
                <a:cubicBezTo>
                  <a:pt x="1606168" y="53771"/>
                  <a:pt x="1930758" y="28660"/>
                  <a:pt x="2058471" y="38796"/>
                </a:cubicBezTo>
                <a:cubicBezTo>
                  <a:pt x="2057726" y="23949"/>
                  <a:pt x="2056770" y="14903"/>
                  <a:pt x="2058471" y="0"/>
                </a:cubicBezTo>
                <a:cubicBezTo>
                  <a:pt x="2126288" y="31683"/>
                  <a:pt x="2124454" y="48132"/>
                  <a:pt x="2188483" y="77592"/>
                </a:cubicBezTo>
                <a:cubicBezTo>
                  <a:pt x="2133378" y="110230"/>
                  <a:pt x="2115000" y="115891"/>
                  <a:pt x="2058471" y="155183"/>
                </a:cubicBezTo>
                <a:cubicBezTo>
                  <a:pt x="2057979" y="138619"/>
                  <a:pt x="2059290" y="128579"/>
                  <a:pt x="2058471" y="116387"/>
                </a:cubicBezTo>
                <a:cubicBezTo>
                  <a:pt x="1763750" y="88153"/>
                  <a:pt x="1699968" y="136271"/>
                  <a:pt x="1434068" y="116387"/>
                </a:cubicBezTo>
                <a:cubicBezTo>
                  <a:pt x="1168168" y="96503"/>
                  <a:pt x="994450" y="92477"/>
                  <a:pt x="809665" y="116387"/>
                </a:cubicBezTo>
                <a:cubicBezTo>
                  <a:pt x="624880" y="140297"/>
                  <a:pt x="386898" y="123748"/>
                  <a:pt x="0" y="116387"/>
                </a:cubicBezTo>
                <a:cubicBezTo>
                  <a:pt x="2323" y="86157"/>
                  <a:pt x="-2810" y="76814"/>
                  <a:pt x="0" y="38796"/>
                </a:cubicBezTo>
                <a:close/>
              </a:path>
              <a:path w="2188483" h="155183" stroke="0" extrusionOk="0">
                <a:moveTo>
                  <a:pt x="0" y="38796"/>
                </a:moveTo>
                <a:cubicBezTo>
                  <a:pt x="327355" y="40278"/>
                  <a:pt x="532048" y="65135"/>
                  <a:pt x="665572" y="38796"/>
                </a:cubicBezTo>
                <a:cubicBezTo>
                  <a:pt x="799096" y="12457"/>
                  <a:pt x="1072011" y="38623"/>
                  <a:pt x="1289975" y="38796"/>
                </a:cubicBezTo>
                <a:cubicBezTo>
                  <a:pt x="1507939" y="38969"/>
                  <a:pt x="1769501" y="52863"/>
                  <a:pt x="2058471" y="38796"/>
                </a:cubicBezTo>
                <a:cubicBezTo>
                  <a:pt x="2058046" y="24247"/>
                  <a:pt x="2059518" y="14227"/>
                  <a:pt x="2058471" y="0"/>
                </a:cubicBezTo>
                <a:cubicBezTo>
                  <a:pt x="2106196" y="30900"/>
                  <a:pt x="2141019" y="46740"/>
                  <a:pt x="2188483" y="77592"/>
                </a:cubicBezTo>
                <a:cubicBezTo>
                  <a:pt x="2128241" y="120769"/>
                  <a:pt x="2116736" y="126533"/>
                  <a:pt x="2058471" y="155183"/>
                </a:cubicBezTo>
                <a:cubicBezTo>
                  <a:pt x="2057671" y="143715"/>
                  <a:pt x="2057077" y="124788"/>
                  <a:pt x="2058471" y="116387"/>
                </a:cubicBezTo>
                <a:cubicBezTo>
                  <a:pt x="1776077" y="123049"/>
                  <a:pt x="1726045" y="106745"/>
                  <a:pt x="1413483" y="116387"/>
                </a:cubicBezTo>
                <a:cubicBezTo>
                  <a:pt x="1100921" y="126029"/>
                  <a:pt x="1001548" y="128957"/>
                  <a:pt x="727326" y="116387"/>
                </a:cubicBezTo>
                <a:cubicBezTo>
                  <a:pt x="453104" y="103817"/>
                  <a:pt x="272939" y="105305"/>
                  <a:pt x="0" y="116387"/>
                </a:cubicBezTo>
                <a:cubicBezTo>
                  <a:pt x="1375" y="80732"/>
                  <a:pt x="3268" y="71126"/>
                  <a:pt x="0" y="3879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0B482-2312-FFBB-A924-D9F511E7AF36}"/>
              </a:ext>
            </a:extLst>
          </p:cNvPr>
          <p:cNvSpPr txBox="1"/>
          <p:nvPr/>
        </p:nvSpPr>
        <p:spPr>
          <a:xfrm>
            <a:off x="4146360" y="4148351"/>
            <a:ext cx="949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Save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D18D53-1687-3D5F-2368-4D37D6D82023}"/>
              </a:ext>
            </a:extLst>
          </p:cNvPr>
          <p:cNvSpPr txBox="1"/>
          <p:nvPr/>
        </p:nvSpPr>
        <p:spPr>
          <a:xfrm>
            <a:off x="3655174" y="2144033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Consume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14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660" y="4076659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218229" flipH="1">
            <a:off x="3947889" y="3455145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0707337" flipH="1">
            <a:off x="3934411" y="4290126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43250-35AC-7EAB-94CD-40DA1A0F17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AEA197-E3F8-731B-DED3-BF0CC19AE6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Grafika 30" descr="Baza danych">
            <a:extLst>
              <a:ext uri="{FF2B5EF4-FFF2-40B4-BE49-F238E27FC236}">
                <a16:creationId xmlns:a16="http://schemas.microsoft.com/office/drawing/2014/main" id="{21A47FA3-D06B-32A2-A038-1E7CDEB2F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660" y="275694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387221" flipH="1">
            <a:off x="3936317" y="3756331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1164015" flipH="1">
            <a:off x="3919903" y="4142608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43250-35AC-7EAB-94CD-40DA1A0F17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AEA197-E3F8-731B-DED3-BF0CC19AE6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326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387221" flipH="1">
            <a:off x="3936317" y="3756331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1164015" flipH="1">
            <a:off x="3919903" y="4142608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43250-35AC-7EAB-94CD-40DA1A0F17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AEA197-E3F8-731B-DED3-BF0CC19AE6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73479-3571-97A0-F88B-6884445A13FC}"/>
              </a:ext>
            </a:extLst>
          </p:cNvPr>
          <p:cNvSpPr txBox="1"/>
          <p:nvPr/>
        </p:nvSpPr>
        <p:spPr>
          <a:xfrm>
            <a:off x="4164224" y="2993446"/>
            <a:ext cx="949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Save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CAE34-8FAA-DAF9-88AA-9CCC5A82B023}"/>
              </a:ext>
            </a:extLst>
          </p:cNvPr>
          <p:cNvSpPr txBox="1"/>
          <p:nvPr/>
        </p:nvSpPr>
        <p:spPr>
          <a:xfrm>
            <a:off x="6890057" y="2993445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8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387221" flipH="1">
            <a:off x="3923182" y="3758113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1164015" flipH="1">
            <a:off x="3924675" y="4217779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DD7C3806-FC5E-EE46-2134-E10D777E4FD0}"/>
              </a:ext>
            </a:extLst>
          </p:cNvPr>
          <p:cNvSpPr/>
          <p:nvPr/>
        </p:nvSpPr>
        <p:spPr>
          <a:xfrm flipH="1">
            <a:off x="3917504" y="3994406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9922E3-5DFF-A407-6B9D-A1E0E0F34C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D50AB9-0162-57E1-1AB5-522D4FD11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8369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5127663" y="2434122"/>
            <a:ext cx="1485122" cy="341423"/>
          </a:xfrm>
          <a:custGeom>
            <a:avLst/>
            <a:gdLst>
              <a:gd name="connsiteX0" fmla="*/ 0 w 1485122"/>
              <a:gd name="connsiteY0" fmla="*/ 85356 h 341423"/>
              <a:gd name="connsiteX1" fmla="*/ 611530 w 1485122"/>
              <a:gd name="connsiteY1" fmla="*/ 85356 h 341423"/>
              <a:gd name="connsiteX2" fmla="*/ 1199078 w 1485122"/>
              <a:gd name="connsiteY2" fmla="*/ 85356 h 341423"/>
              <a:gd name="connsiteX3" fmla="*/ 1199078 w 1485122"/>
              <a:gd name="connsiteY3" fmla="*/ 0 h 341423"/>
              <a:gd name="connsiteX4" fmla="*/ 1485122 w 1485122"/>
              <a:gd name="connsiteY4" fmla="*/ 170712 h 341423"/>
              <a:gd name="connsiteX5" fmla="*/ 1199078 w 1485122"/>
              <a:gd name="connsiteY5" fmla="*/ 341423 h 341423"/>
              <a:gd name="connsiteX6" fmla="*/ 1199078 w 1485122"/>
              <a:gd name="connsiteY6" fmla="*/ 256067 h 341423"/>
              <a:gd name="connsiteX7" fmla="*/ 599539 w 1485122"/>
              <a:gd name="connsiteY7" fmla="*/ 256067 h 341423"/>
              <a:gd name="connsiteX8" fmla="*/ 0 w 1485122"/>
              <a:gd name="connsiteY8" fmla="*/ 256067 h 341423"/>
              <a:gd name="connsiteX9" fmla="*/ 0 w 1485122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122" h="341423" fill="none" extrusionOk="0">
                <a:moveTo>
                  <a:pt x="0" y="85356"/>
                </a:moveTo>
                <a:cubicBezTo>
                  <a:pt x="210823" y="93196"/>
                  <a:pt x="395669" y="86878"/>
                  <a:pt x="611530" y="85356"/>
                </a:cubicBezTo>
                <a:cubicBezTo>
                  <a:pt x="827391" y="83835"/>
                  <a:pt x="952524" y="69928"/>
                  <a:pt x="1199078" y="85356"/>
                </a:cubicBezTo>
                <a:cubicBezTo>
                  <a:pt x="1198676" y="59295"/>
                  <a:pt x="1199265" y="30238"/>
                  <a:pt x="1199078" y="0"/>
                </a:cubicBezTo>
                <a:cubicBezTo>
                  <a:pt x="1282926" y="61531"/>
                  <a:pt x="1385626" y="121749"/>
                  <a:pt x="1485122" y="170712"/>
                </a:cubicBezTo>
                <a:cubicBezTo>
                  <a:pt x="1402484" y="237406"/>
                  <a:pt x="1293218" y="269636"/>
                  <a:pt x="1199078" y="341423"/>
                </a:cubicBezTo>
                <a:cubicBezTo>
                  <a:pt x="1199801" y="321355"/>
                  <a:pt x="1196857" y="274286"/>
                  <a:pt x="1199078" y="256067"/>
                </a:cubicBezTo>
                <a:cubicBezTo>
                  <a:pt x="940573" y="229042"/>
                  <a:pt x="734342" y="252671"/>
                  <a:pt x="599539" y="256067"/>
                </a:cubicBezTo>
                <a:cubicBezTo>
                  <a:pt x="464736" y="259463"/>
                  <a:pt x="120431" y="269647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485122" h="341423" stroke="0" extrusionOk="0">
                <a:moveTo>
                  <a:pt x="0" y="85356"/>
                </a:moveTo>
                <a:cubicBezTo>
                  <a:pt x="259653" y="66850"/>
                  <a:pt x="347149" y="107868"/>
                  <a:pt x="587548" y="85356"/>
                </a:cubicBezTo>
                <a:cubicBezTo>
                  <a:pt x="827947" y="62844"/>
                  <a:pt x="930236" y="68116"/>
                  <a:pt x="1199078" y="85356"/>
                </a:cubicBezTo>
                <a:cubicBezTo>
                  <a:pt x="1197152" y="59130"/>
                  <a:pt x="1198427" y="28558"/>
                  <a:pt x="1199078" y="0"/>
                </a:cubicBezTo>
                <a:cubicBezTo>
                  <a:pt x="1317165" y="76833"/>
                  <a:pt x="1385463" y="109319"/>
                  <a:pt x="1485122" y="170712"/>
                </a:cubicBezTo>
                <a:cubicBezTo>
                  <a:pt x="1364661" y="242316"/>
                  <a:pt x="1271480" y="301073"/>
                  <a:pt x="1199078" y="341423"/>
                </a:cubicBezTo>
                <a:cubicBezTo>
                  <a:pt x="1198076" y="322518"/>
                  <a:pt x="1199541" y="298527"/>
                  <a:pt x="1199078" y="256067"/>
                </a:cubicBezTo>
                <a:cubicBezTo>
                  <a:pt x="1011986" y="282391"/>
                  <a:pt x="788813" y="246713"/>
                  <a:pt x="623521" y="256067"/>
                </a:cubicBezTo>
                <a:cubicBezTo>
                  <a:pt x="458229" y="265421"/>
                  <a:pt x="296234" y="275367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flipH="1">
            <a:off x="3927817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57C07408-D3DC-0BE4-2175-1A7AE6116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A0F2E-A7A3-FB5A-B9A4-074B95A8D4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780" y="556260"/>
            <a:ext cx="1036320" cy="1036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683BB7-4E4E-812C-33C3-F2A5F97A4A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1B08013-87E1-476C-C809-9931D98FA75E}"/>
              </a:ext>
            </a:extLst>
          </p:cNvPr>
          <p:cNvSpPr/>
          <p:nvPr/>
        </p:nvSpPr>
        <p:spPr>
          <a:xfrm rot="18563497">
            <a:off x="3625500" y="2354621"/>
            <a:ext cx="1485122" cy="341423"/>
          </a:xfrm>
          <a:custGeom>
            <a:avLst/>
            <a:gdLst>
              <a:gd name="connsiteX0" fmla="*/ 0 w 1485122"/>
              <a:gd name="connsiteY0" fmla="*/ 85356 h 341423"/>
              <a:gd name="connsiteX1" fmla="*/ 611530 w 1485122"/>
              <a:gd name="connsiteY1" fmla="*/ 85356 h 341423"/>
              <a:gd name="connsiteX2" fmla="*/ 1199078 w 1485122"/>
              <a:gd name="connsiteY2" fmla="*/ 85356 h 341423"/>
              <a:gd name="connsiteX3" fmla="*/ 1199078 w 1485122"/>
              <a:gd name="connsiteY3" fmla="*/ 0 h 341423"/>
              <a:gd name="connsiteX4" fmla="*/ 1485122 w 1485122"/>
              <a:gd name="connsiteY4" fmla="*/ 170712 h 341423"/>
              <a:gd name="connsiteX5" fmla="*/ 1199078 w 1485122"/>
              <a:gd name="connsiteY5" fmla="*/ 341423 h 341423"/>
              <a:gd name="connsiteX6" fmla="*/ 1199078 w 1485122"/>
              <a:gd name="connsiteY6" fmla="*/ 256067 h 341423"/>
              <a:gd name="connsiteX7" fmla="*/ 599539 w 1485122"/>
              <a:gd name="connsiteY7" fmla="*/ 256067 h 341423"/>
              <a:gd name="connsiteX8" fmla="*/ 0 w 1485122"/>
              <a:gd name="connsiteY8" fmla="*/ 256067 h 341423"/>
              <a:gd name="connsiteX9" fmla="*/ 0 w 1485122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122" h="341423" fill="none" extrusionOk="0">
                <a:moveTo>
                  <a:pt x="0" y="85356"/>
                </a:moveTo>
                <a:cubicBezTo>
                  <a:pt x="210823" y="93196"/>
                  <a:pt x="395669" y="86878"/>
                  <a:pt x="611530" y="85356"/>
                </a:cubicBezTo>
                <a:cubicBezTo>
                  <a:pt x="827391" y="83835"/>
                  <a:pt x="952524" y="69928"/>
                  <a:pt x="1199078" y="85356"/>
                </a:cubicBezTo>
                <a:cubicBezTo>
                  <a:pt x="1198676" y="59295"/>
                  <a:pt x="1199265" y="30238"/>
                  <a:pt x="1199078" y="0"/>
                </a:cubicBezTo>
                <a:cubicBezTo>
                  <a:pt x="1282926" y="61531"/>
                  <a:pt x="1385626" y="121749"/>
                  <a:pt x="1485122" y="170712"/>
                </a:cubicBezTo>
                <a:cubicBezTo>
                  <a:pt x="1402484" y="237406"/>
                  <a:pt x="1293218" y="269636"/>
                  <a:pt x="1199078" y="341423"/>
                </a:cubicBezTo>
                <a:cubicBezTo>
                  <a:pt x="1199801" y="321355"/>
                  <a:pt x="1196857" y="274286"/>
                  <a:pt x="1199078" y="256067"/>
                </a:cubicBezTo>
                <a:cubicBezTo>
                  <a:pt x="940573" y="229042"/>
                  <a:pt x="734342" y="252671"/>
                  <a:pt x="599539" y="256067"/>
                </a:cubicBezTo>
                <a:cubicBezTo>
                  <a:pt x="464736" y="259463"/>
                  <a:pt x="120431" y="269647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485122" h="341423" stroke="0" extrusionOk="0">
                <a:moveTo>
                  <a:pt x="0" y="85356"/>
                </a:moveTo>
                <a:cubicBezTo>
                  <a:pt x="259653" y="66850"/>
                  <a:pt x="347149" y="107868"/>
                  <a:pt x="587548" y="85356"/>
                </a:cubicBezTo>
                <a:cubicBezTo>
                  <a:pt x="827947" y="62844"/>
                  <a:pt x="930236" y="68116"/>
                  <a:pt x="1199078" y="85356"/>
                </a:cubicBezTo>
                <a:cubicBezTo>
                  <a:pt x="1197152" y="59130"/>
                  <a:pt x="1198427" y="28558"/>
                  <a:pt x="1199078" y="0"/>
                </a:cubicBezTo>
                <a:cubicBezTo>
                  <a:pt x="1317165" y="76833"/>
                  <a:pt x="1385463" y="109319"/>
                  <a:pt x="1485122" y="170712"/>
                </a:cubicBezTo>
                <a:cubicBezTo>
                  <a:pt x="1364661" y="242316"/>
                  <a:pt x="1271480" y="301073"/>
                  <a:pt x="1199078" y="341423"/>
                </a:cubicBezTo>
                <a:cubicBezTo>
                  <a:pt x="1198076" y="322518"/>
                  <a:pt x="1199541" y="298527"/>
                  <a:pt x="1199078" y="256067"/>
                </a:cubicBezTo>
                <a:cubicBezTo>
                  <a:pt x="1011986" y="282391"/>
                  <a:pt x="788813" y="246713"/>
                  <a:pt x="623521" y="256067"/>
                </a:cubicBezTo>
                <a:cubicBezTo>
                  <a:pt x="458229" y="265421"/>
                  <a:pt x="296234" y="275367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3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D604E49A-2C86-7631-1622-6102353097DF}"/>
              </a:ext>
            </a:extLst>
          </p:cNvPr>
          <p:cNvSpPr/>
          <p:nvPr/>
        </p:nvSpPr>
        <p:spPr>
          <a:xfrm rot="387221" flipH="1">
            <a:off x="3923182" y="3758113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8853012B-67BB-5516-D313-266379B2FB46}"/>
              </a:ext>
            </a:extLst>
          </p:cNvPr>
          <p:cNvSpPr/>
          <p:nvPr/>
        </p:nvSpPr>
        <p:spPr>
          <a:xfrm rot="21164015" flipH="1">
            <a:off x="3924675" y="4217779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713773F7-B09A-49A5-B63F-D0AA88A2FFEC}"/>
              </a:ext>
            </a:extLst>
          </p:cNvPr>
          <p:cNvSpPr/>
          <p:nvPr/>
        </p:nvSpPr>
        <p:spPr>
          <a:xfrm flipH="1">
            <a:off x="3917504" y="3994406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4B517B-9CE5-2E26-76F7-760FAC1D1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605" y="3030625"/>
            <a:ext cx="734291" cy="734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D09CCA-85EE-0CC3-9B6D-D25DBB93DD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156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D604E49A-2C86-7631-1622-6102353097DF}"/>
              </a:ext>
            </a:extLst>
          </p:cNvPr>
          <p:cNvSpPr/>
          <p:nvPr/>
        </p:nvSpPr>
        <p:spPr>
          <a:xfrm rot="387221" flipH="1">
            <a:off x="3923182" y="3758113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8853012B-67BB-5516-D313-266379B2FB46}"/>
              </a:ext>
            </a:extLst>
          </p:cNvPr>
          <p:cNvSpPr/>
          <p:nvPr/>
        </p:nvSpPr>
        <p:spPr>
          <a:xfrm rot="21164015" flipH="1">
            <a:off x="3924675" y="4217779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713773F7-B09A-49A5-B63F-D0AA88A2FFEC}"/>
              </a:ext>
            </a:extLst>
          </p:cNvPr>
          <p:cNvSpPr/>
          <p:nvPr/>
        </p:nvSpPr>
        <p:spPr>
          <a:xfrm flipH="1">
            <a:off x="3917504" y="3994406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4B517B-9CE5-2E26-76F7-760FAC1D1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605" y="3030625"/>
            <a:ext cx="734291" cy="734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A4C3F-BB7A-6A4B-D7D5-A5A39FF154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5882" y="442338"/>
            <a:ext cx="1036320" cy="103632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1E8BB918-A9F8-862D-9322-3F30FB9D3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2400" y="350898"/>
            <a:ext cx="1219200" cy="1219200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F24A8615-AC21-7A23-C2B3-6E1CD341728C}"/>
              </a:ext>
            </a:extLst>
          </p:cNvPr>
          <p:cNvSpPr/>
          <p:nvPr/>
        </p:nvSpPr>
        <p:spPr>
          <a:xfrm>
            <a:off x="2749407" y="78978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982B1-692D-6D17-8A16-E245DECD96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0159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4034" y="4624754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0" y="4624754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2283" y="4624754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936218" y="3510793"/>
            <a:ext cx="1730942" cy="341423"/>
          </a:xfrm>
          <a:custGeom>
            <a:avLst/>
            <a:gdLst>
              <a:gd name="connsiteX0" fmla="*/ 0 w 1730942"/>
              <a:gd name="connsiteY0" fmla="*/ 85356 h 341423"/>
              <a:gd name="connsiteX1" fmla="*/ 510531 w 1730942"/>
              <a:gd name="connsiteY1" fmla="*/ 85356 h 341423"/>
              <a:gd name="connsiteX2" fmla="*/ 1006612 w 1730942"/>
              <a:gd name="connsiteY2" fmla="*/ 85356 h 341423"/>
              <a:gd name="connsiteX3" fmla="*/ 1444898 w 1730942"/>
              <a:gd name="connsiteY3" fmla="*/ 85356 h 341423"/>
              <a:gd name="connsiteX4" fmla="*/ 1444898 w 1730942"/>
              <a:gd name="connsiteY4" fmla="*/ 0 h 341423"/>
              <a:gd name="connsiteX5" fmla="*/ 1730942 w 1730942"/>
              <a:gd name="connsiteY5" fmla="*/ 170712 h 341423"/>
              <a:gd name="connsiteX6" fmla="*/ 1444898 w 1730942"/>
              <a:gd name="connsiteY6" fmla="*/ 341423 h 341423"/>
              <a:gd name="connsiteX7" fmla="*/ 1444898 w 1730942"/>
              <a:gd name="connsiteY7" fmla="*/ 256067 h 341423"/>
              <a:gd name="connsiteX8" fmla="*/ 1006612 w 1730942"/>
              <a:gd name="connsiteY8" fmla="*/ 256067 h 341423"/>
              <a:gd name="connsiteX9" fmla="*/ 568327 w 1730942"/>
              <a:gd name="connsiteY9" fmla="*/ 256067 h 341423"/>
              <a:gd name="connsiteX10" fmla="*/ 0 w 1730942"/>
              <a:gd name="connsiteY10" fmla="*/ 256067 h 341423"/>
              <a:gd name="connsiteX11" fmla="*/ 0 w 1730942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0942" h="341423" fill="none" extrusionOk="0">
                <a:moveTo>
                  <a:pt x="0" y="85356"/>
                </a:moveTo>
                <a:cubicBezTo>
                  <a:pt x="205396" y="69592"/>
                  <a:pt x="330454" y="66784"/>
                  <a:pt x="510531" y="85356"/>
                </a:cubicBezTo>
                <a:cubicBezTo>
                  <a:pt x="690608" y="103928"/>
                  <a:pt x="906448" y="101452"/>
                  <a:pt x="1006612" y="85356"/>
                </a:cubicBezTo>
                <a:cubicBezTo>
                  <a:pt x="1106776" y="69260"/>
                  <a:pt x="1332585" y="97607"/>
                  <a:pt x="1444898" y="85356"/>
                </a:cubicBezTo>
                <a:cubicBezTo>
                  <a:pt x="1444067" y="64444"/>
                  <a:pt x="1443526" y="20959"/>
                  <a:pt x="1444898" y="0"/>
                </a:cubicBezTo>
                <a:cubicBezTo>
                  <a:pt x="1518838" y="29967"/>
                  <a:pt x="1589766" y="96187"/>
                  <a:pt x="1730942" y="170712"/>
                </a:cubicBezTo>
                <a:cubicBezTo>
                  <a:pt x="1675642" y="220472"/>
                  <a:pt x="1539790" y="272791"/>
                  <a:pt x="1444898" y="341423"/>
                </a:cubicBezTo>
                <a:cubicBezTo>
                  <a:pt x="1446844" y="300534"/>
                  <a:pt x="1443955" y="296543"/>
                  <a:pt x="1444898" y="256067"/>
                </a:cubicBezTo>
                <a:cubicBezTo>
                  <a:pt x="1323743" y="254941"/>
                  <a:pt x="1117261" y="275676"/>
                  <a:pt x="1006612" y="256067"/>
                </a:cubicBezTo>
                <a:cubicBezTo>
                  <a:pt x="895963" y="236458"/>
                  <a:pt x="719322" y="265157"/>
                  <a:pt x="568327" y="256067"/>
                </a:cubicBezTo>
                <a:cubicBezTo>
                  <a:pt x="417332" y="246977"/>
                  <a:pt x="157765" y="230305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1730942" h="341423" stroke="0" extrusionOk="0">
                <a:moveTo>
                  <a:pt x="0" y="85356"/>
                </a:moveTo>
                <a:cubicBezTo>
                  <a:pt x="171589" y="106950"/>
                  <a:pt x="336119" y="62358"/>
                  <a:pt x="467184" y="85356"/>
                </a:cubicBezTo>
                <a:cubicBezTo>
                  <a:pt x="598249" y="108354"/>
                  <a:pt x="774000" y="79798"/>
                  <a:pt x="905469" y="85356"/>
                </a:cubicBezTo>
                <a:cubicBezTo>
                  <a:pt x="1036938" y="90914"/>
                  <a:pt x="1305281" y="68451"/>
                  <a:pt x="1444898" y="85356"/>
                </a:cubicBezTo>
                <a:cubicBezTo>
                  <a:pt x="1443872" y="60983"/>
                  <a:pt x="1448254" y="29366"/>
                  <a:pt x="1444898" y="0"/>
                </a:cubicBezTo>
                <a:cubicBezTo>
                  <a:pt x="1540491" y="42704"/>
                  <a:pt x="1649097" y="117506"/>
                  <a:pt x="1730942" y="170712"/>
                </a:cubicBezTo>
                <a:cubicBezTo>
                  <a:pt x="1669454" y="202165"/>
                  <a:pt x="1566687" y="284607"/>
                  <a:pt x="1444898" y="341423"/>
                </a:cubicBezTo>
                <a:cubicBezTo>
                  <a:pt x="1449010" y="302708"/>
                  <a:pt x="1442207" y="296077"/>
                  <a:pt x="1444898" y="256067"/>
                </a:cubicBezTo>
                <a:cubicBezTo>
                  <a:pt x="1306446" y="276556"/>
                  <a:pt x="1141986" y="236826"/>
                  <a:pt x="992163" y="256067"/>
                </a:cubicBezTo>
                <a:cubicBezTo>
                  <a:pt x="842341" y="275308"/>
                  <a:pt x="728224" y="245260"/>
                  <a:pt x="510531" y="256067"/>
                </a:cubicBezTo>
                <a:cubicBezTo>
                  <a:pt x="292838" y="266874"/>
                  <a:pt x="218959" y="258124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45362" y="5002682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6097" y="2557957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90" y="5344105"/>
            <a:ext cx="1130903" cy="1130903"/>
          </a:xfrm>
          <a:prstGeom prst="rect">
            <a:avLst/>
          </a:prstGeom>
        </p:spPr>
      </p:pic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D604E49A-2C86-7631-1622-6102353097DF}"/>
              </a:ext>
            </a:extLst>
          </p:cNvPr>
          <p:cNvSpPr/>
          <p:nvPr/>
        </p:nvSpPr>
        <p:spPr>
          <a:xfrm rot="387221" flipH="1">
            <a:off x="3885082" y="4953867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8853012B-67BB-5516-D313-266379B2FB46}"/>
              </a:ext>
            </a:extLst>
          </p:cNvPr>
          <p:cNvSpPr/>
          <p:nvPr/>
        </p:nvSpPr>
        <p:spPr>
          <a:xfrm rot="21164015" flipH="1">
            <a:off x="3886575" y="5413533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713773F7-B09A-49A5-B63F-D0AA88A2FFEC}"/>
              </a:ext>
            </a:extLst>
          </p:cNvPr>
          <p:cNvSpPr/>
          <p:nvPr/>
        </p:nvSpPr>
        <p:spPr>
          <a:xfrm flipH="1">
            <a:off x="3879404" y="5190160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4B517B-9CE5-2E26-76F7-760FAC1D1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2505" y="4226379"/>
            <a:ext cx="734291" cy="734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A7C72-2212-334A-C99F-F919F11A2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5874" y="1687667"/>
            <a:ext cx="1036320" cy="103632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BCD3943B-5E75-7DE3-E0A9-BEA4ACAF4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2392" y="1596227"/>
            <a:ext cx="1219200" cy="1219200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8D0A4A93-A7CB-D0D7-157A-D58B6A62ABF7}"/>
              </a:ext>
            </a:extLst>
          </p:cNvPr>
          <p:cNvSpPr/>
          <p:nvPr/>
        </p:nvSpPr>
        <p:spPr>
          <a:xfrm>
            <a:off x="3389399" y="203511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93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680363" y="2494494"/>
            <a:ext cx="1897706" cy="146716"/>
          </a:xfrm>
          <a:custGeom>
            <a:avLst/>
            <a:gdLst>
              <a:gd name="connsiteX0" fmla="*/ 0 w 1897706"/>
              <a:gd name="connsiteY0" fmla="*/ 36679 h 146716"/>
              <a:gd name="connsiteX1" fmla="*/ 627091 w 1897706"/>
              <a:gd name="connsiteY1" fmla="*/ 36679 h 146716"/>
              <a:gd name="connsiteX2" fmla="*/ 1236435 w 1897706"/>
              <a:gd name="connsiteY2" fmla="*/ 36679 h 146716"/>
              <a:gd name="connsiteX3" fmla="*/ 1774787 w 1897706"/>
              <a:gd name="connsiteY3" fmla="*/ 36679 h 146716"/>
              <a:gd name="connsiteX4" fmla="*/ 1774787 w 1897706"/>
              <a:gd name="connsiteY4" fmla="*/ 0 h 146716"/>
              <a:gd name="connsiteX5" fmla="*/ 1897706 w 1897706"/>
              <a:gd name="connsiteY5" fmla="*/ 73358 h 146716"/>
              <a:gd name="connsiteX6" fmla="*/ 1774787 w 1897706"/>
              <a:gd name="connsiteY6" fmla="*/ 146716 h 146716"/>
              <a:gd name="connsiteX7" fmla="*/ 1774787 w 1897706"/>
              <a:gd name="connsiteY7" fmla="*/ 110037 h 146716"/>
              <a:gd name="connsiteX8" fmla="*/ 1236435 w 1897706"/>
              <a:gd name="connsiteY8" fmla="*/ 110037 h 146716"/>
              <a:gd name="connsiteX9" fmla="*/ 698083 w 1897706"/>
              <a:gd name="connsiteY9" fmla="*/ 110037 h 146716"/>
              <a:gd name="connsiteX10" fmla="*/ 0 w 1897706"/>
              <a:gd name="connsiteY10" fmla="*/ 110037 h 146716"/>
              <a:gd name="connsiteX11" fmla="*/ 0 w 1897706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706" h="146716" fill="none" extrusionOk="0">
                <a:moveTo>
                  <a:pt x="0" y="36679"/>
                </a:moveTo>
                <a:cubicBezTo>
                  <a:pt x="232043" y="27396"/>
                  <a:pt x="364479" y="48464"/>
                  <a:pt x="627091" y="36679"/>
                </a:cubicBezTo>
                <a:cubicBezTo>
                  <a:pt x="889703" y="24894"/>
                  <a:pt x="977477" y="34938"/>
                  <a:pt x="1236435" y="36679"/>
                </a:cubicBezTo>
                <a:cubicBezTo>
                  <a:pt x="1495393" y="38420"/>
                  <a:pt x="1631801" y="53234"/>
                  <a:pt x="1774787" y="36679"/>
                </a:cubicBezTo>
                <a:cubicBezTo>
                  <a:pt x="1775047" y="24032"/>
                  <a:pt x="1775081" y="13835"/>
                  <a:pt x="1774787" y="0"/>
                </a:cubicBezTo>
                <a:cubicBezTo>
                  <a:pt x="1817784" y="23158"/>
                  <a:pt x="1862810" y="58968"/>
                  <a:pt x="1897706" y="73358"/>
                </a:cubicBezTo>
                <a:cubicBezTo>
                  <a:pt x="1848064" y="105231"/>
                  <a:pt x="1803204" y="123266"/>
                  <a:pt x="1774787" y="146716"/>
                </a:cubicBezTo>
                <a:cubicBezTo>
                  <a:pt x="1773946" y="128939"/>
                  <a:pt x="1772970" y="124601"/>
                  <a:pt x="1774787" y="110037"/>
                </a:cubicBezTo>
                <a:cubicBezTo>
                  <a:pt x="1657953" y="87275"/>
                  <a:pt x="1425699" y="89933"/>
                  <a:pt x="1236435" y="110037"/>
                </a:cubicBezTo>
                <a:cubicBezTo>
                  <a:pt x="1047171" y="130141"/>
                  <a:pt x="910367" y="113082"/>
                  <a:pt x="698083" y="110037"/>
                </a:cubicBezTo>
                <a:cubicBezTo>
                  <a:pt x="485799" y="106992"/>
                  <a:pt x="167537" y="84994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897706" h="146716" stroke="0" extrusionOk="0">
                <a:moveTo>
                  <a:pt x="0" y="36679"/>
                </a:moveTo>
                <a:cubicBezTo>
                  <a:pt x="253231" y="13493"/>
                  <a:pt x="372176" y="37683"/>
                  <a:pt x="573848" y="36679"/>
                </a:cubicBezTo>
                <a:cubicBezTo>
                  <a:pt x="775520" y="35675"/>
                  <a:pt x="968768" y="50714"/>
                  <a:pt x="1112200" y="36679"/>
                </a:cubicBezTo>
                <a:cubicBezTo>
                  <a:pt x="1255632" y="22644"/>
                  <a:pt x="1575223" y="66959"/>
                  <a:pt x="1774787" y="36679"/>
                </a:cubicBezTo>
                <a:cubicBezTo>
                  <a:pt x="1774505" y="19504"/>
                  <a:pt x="1776035" y="12952"/>
                  <a:pt x="1774787" y="0"/>
                </a:cubicBezTo>
                <a:cubicBezTo>
                  <a:pt x="1825309" y="35685"/>
                  <a:pt x="1858533" y="57187"/>
                  <a:pt x="1897706" y="73358"/>
                </a:cubicBezTo>
                <a:cubicBezTo>
                  <a:pt x="1867439" y="85409"/>
                  <a:pt x="1804262" y="133634"/>
                  <a:pt x="1774787" y="146716"/>
                </a:cubicBezTo>
                <a:cubicBezTo>
                  <a:pt x="1775993" y="128687"/>
                  <a:pt x="1776386" y="119594"/>
                  <a:pt x="1774787" y="110037"/>
                </a:cubicBezTo>
                <a:cubicBezTo>
                  <a:pt x="1531464" y="117889"/>
                  <a:pt x="1420324" y="83714"/>
                  <a:pt x="1218687" y="110037"/>
                </a:cubicBezTo>
                <a:cubicBezTo>
                  <a:pt x="1017050" y="136360"/>
                  <a:pt x="917780" y="122606"/>
                  <a:pt x="627091" y="110037"/>
                </a:cubicBezTo>
                <a:cubicBezTo>
                  <a:pt x="336402" y="97468"/>
                  <a:pt x="302183" y="131133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41242" y="2856677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689B96-6645-57AE-601B-2037D53AEF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867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5B1E1-6206-3C2A-1076-2AC7A20BB3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8223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680363" y="2494494"/>
            <a:ext cx="1897706" cy="146716"/>
          </a:xfrm>
          <a:custGeom>
            <a:avLst/>
            <a:gdLst>
              <a:gd name="connsiteX0" fmla="*/ 0 w 1897706"/>
              <a:gd name="connsiteY0" fmla="*/ 36679 h 146716"/>
              <a:gd name="connsiteX1" fmla="*/ 627091 w 1897706"/>
              <a:gd name="connsiteY1" fmla="*/ 36679 h 146716"/>
              <a:gd name="connsiteX2" fmla="*/ 1236435 w 1897706"/>
              <a:gd name="connsiteY2" fmla="*/ 36679 h 146716"/>
              <a:gd name="connsiteX3" fmla="*/ 1774787 w 1897706"/>
              <a:gd name="connsiteY3" fmla="*/ 36679 h 146716"/>
              <a:gd name="connsiteX4" fmla="*/ 1774787 w 1897706"/>
              <a:gd name="connsiteY4" fmla="*/ 0 h 146716"/>
              <a:gd name="connsiteX5" fmla="*/ 1897706 w 1897706"/>
              <a:gd name="connsiteY5" fmla="*/ 73358 h 146716"/>
              <a:gd name="connsiteX6" fmla="*/ 1774787 w 1897706"/>
              <a:gd name="connsiteY6" fmla="*/ 146716 h 146716"/>
              <a:gd name="connsiteX7" fmla="*/ 1774787 w 1897706"/>
              <a:gd name="connsiteY7" fmla="*/ 110037 h 146716"/>
              <a:gd name="connsiteX8" fmla="*/ 1236435 w 1897706"/>
              <a:gd name="connsiteY8" fmla="*/ 110037 h 146716"/>
              <a:gd name="connsiteX9" fmla="*/ 698083 w 1897706"/>
              <a:gd name="connsiteY9" fmla="*/ 110037 h 146716"/>
              <a:gd name="connsiteX10" fmla="*/ 0 w 1897706"/>
              <a:gd name="connsiteY10" fmla="*/ 110037 h 146716"/>
              <a:gd name="connsiteX11" fmla="*/ 0 w 1897706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706" h="146716" fill="none" extrusionOk="0">
                <a:moveTo>
                  <a:pt x="0" y="36679"/>
                </a:moveTo>
                <a:cubicBezTo>
                  <a:pt x="232043" y="27396"/>
                  <a:pt x="364479" y="48464"/>
                  <a:pt x="627091" y="36679"/>
                </a:cubicBezTo>
                <a:cubicBezTo>
                  <a:pt x="889703" y="24894"/>
                  <a:pt x="977477" y="34938"/>
                  <a:pt x="1236435" y="36679"/>
                </a:cubicBezTo>
                <a:cubicBezTo>
                  <a:pt x="1495393" y="38420"/>
                  <a:pt x="1631801" y="53234"/>
                  <a:pt x="1774787" y="36679"/>
                </a:cubicBezTo>
                <a:cubicBezTo>
                  <a:pt x="1775047" y="24032"/>
                  <a:pt x="1775081" y="13835"/>
                  <a:pt x="1774787" y="0"/>
                </a:cubicBezTo>
                <a:cubicBezTo>
                  <a:pt x="1817784" y="23158"/>
                  <a:pt x="1862810" y="58968"/>
                  <a:pt x="1897706" y="73358"/>
                </a:cubicBezTo>
                <a:cubicBezTo>
                  <a:pt x="1848064" y="105231"/>
                  <a:pt x="1803204" y="123266"/>
                  <a:pt x="1774787" y="146716"/>
                </a:cubicBezTo>
                <a:cubicBezTo>
                  <a:pt x="1773946" y="128939"/>
                  <a:pt x="1772970" y="124601"/>
                  <a:pt x="1774787" y="110037"/>
                </a:cubicBezTo>
                <a:cubicBezTo>
                  <a:pt x="1657953" y="87275"/>
                  <a:pt x="1425699" y="89933"/>
                  <a:pt x="1236435" y="110037"/>
                </a:cubicBezTo>
                <a:cubicBezTo>
                  <a:pt x="1047171" y="130141"/>
                  <a:pt x="910367" y="113082"/>
                  <a:pt x="698083" y="110037"/>
                </a:cubicBezTo>
                <a:cubicBezTo>
                  <a:pt x="485799" y="106992"/>
                  <a:pt x="167537" y="84994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897706" h="146716" stroke="0" extrusionOk="0">
                <a:moveTo>
                  <a:pt x="0" y="36679"/>
                </a:moveTo>
                <a:cubicBezTo>
                  <a:pt x="253231" y="13493"/>
                  <a:pt x="372176" y="37683"/>
                  <a:pt x="573848" y="36679"/>
                </a:cubicBezTo>
                <a:cubicBezTo>
                  <a:pt x="775520" y="35675"/>
                  <a:pt x="968768" y="50714"/>
                  <a:pt x="1112200" y="36679"/>
                </a:cubicBezTo>
                <a:cubicBezTo>
                  <a:pt x="1255632" y="22644"/>
                  <a:pt x="1575223" y="66959"/>
                  <a:pt x="1774787" y="36679"/>
                </a:cubicBezTo>
                <a:cubicBezTo>
                  <a:pt x="1774505" y="19504"/>
                  <a:pt x="1776035" y="12952"/>
                  <a:pt x="1774787" y="0"/>
                </a:cubicBezTo>
                <a:cubicBezTo>
                  <a:pt x="1825309" y="35685"/>
                  <a:pt x="1858533" y="57187"/>
                  <a:pt x="1897706" y="73358"/>
                </a:cubicBezTo>
                <a:cubicBezTo>
                  <a:pt x="1867439" y="85409"/>
                  <a:pt x="1804262" y="133634"/>
                  <a:pt x="1774787" y="146716"/>
                </a:cubicBezTo>
                <a:cubicBezTo>
                  <a:pt x="1775993" y="128687"/>
                  <a:pt x="1776386" y="119594"/>
                  <a:pt x="1774787" y="110037"/>
                </a:cubicBezTo>
                <a:cubicBezTo>
                  <a:pt x="1531464" y="117889"/>
                  <a:pt x="1420324" y="83714"/>
                  <a:pt x="1218687" y="110037"/>
                </a:cubicBezTo>
                <a:cubicBezTo>
                  <a:pt x="1017050" y="136360"/>
                  <a:pt x="917780" y="122606"/>
                  <a:pt x="627091" y="110037"/>
                </a:cubicBezTo>
                <a:cubicBezTo>
                  <a:pt x="336402" y="97468"/>
                  <a:pt x="302183" y="131133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41242" y="2856677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689B96-6645-57AE-601B-2037D53AEF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828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794945" y="2884934"/>
            <a:ext cx="452695" cy="146716"/>
          </a:xfrm>
          <a:custGeom>
            <a:avLst/>
            <a:gdLst>
              <a:gd name="connsiteX0" fmla="*/ 0 w 452695"/>
              <a:gd name="connsiteY0" fmla="*/ 36679 h 146716"/>
              <a:gd name="connsiteX1" fmla="*/ 329776 w 452695"/>
              <a:gd name="connsiteY1" fmla="*/ 36679 h 146716"/>
              <a:gd name="connsiteX2" fmla="*/ 329776 w 452695"/>
              <a:gd name="connsiteY2" fmla="*/ 0 h 146716"/>
              <a:gd name="connsiteX3" fmla="*/ 452695 w 452695"/>
              <a:gd name="connsiteY3" fmla="*/ 73358 h 146716"/>
              <a:gd name="connsiteX4" fmla="*/ 329776 w 452695"/>
              <a:gd name="connsiteY4" fmla="*/ 146716 h 146716"/>
              <a:gd name="connsiteX5" fmla="*/ 329776 w 452695"/>
              <a:gd name="connsiteY5" fmla="*/ 110037 h 146716"/>
              <a:gd name="connsiteX6" fmla="*/ 0 w 452695"/>
              <a:gd name="connsiteY6" fmla="*/ 110037 h 146716"/>
              <a:gd name="connsiteX7" fmla="*/ 0 w 452695"/>
              <a:gd name="connsiteY7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95" h="146716" fill="none" extrusionOk="0">
                <a:moveTo>
                  <a:pt x="0" y="36679"/>
                </a:moveTo>
                <a:cubicBezTo>
                  <a:pt x="76413" y="48005"/>
                  <a:pt x="195826" y="36249"/>
                  <a:pt x="329776" y="36679"/>
                </a:cubicBezTo>
                <a:cubicBezTo>
                  <a:pt x="330270" y="29098"/>
                  <a:pt x="328669" y="8264"/>
                  <a:pt x="329776" y="0"/>
                </a:cubicBezTo>
                <a:cubicBezTo>
                  <a:pt x="377621" y="25029"/>
                  <a:pt x="401250" y="46991"/>
                  <a:pt x="452695" y="73358"/>
                </a:cubicBezTo>
                <a:cubicBezTo>
                  <a:pt x="424793" y="88974"/>
                  <a:pt x="366326" y="132608"/>
                  <a:pt x="329776" y="146716"/>
                </a:cubicBezTo>
                <a:cubicBezTo>
                  <a:pt x="328601" y="129959"/>
                  <a:pt x="329756" y="127493"/>
                  <a:pt x="329776" y="110037"/>
                </a:cubicBezTo>
                <a:cubicBezTo>
                  <a:pt x="172422" y="96481"/>
                  <a:pt x="68261" y="105550"/>
                  <a:pt x="0" y="110037"/>
                </a:cubicBezTo>
                <a:cubicBezTo>
                  <a:pt x="-816" y="74554"/>
                  <a:pt x="611" y="56975"/>
                  <a:pt x="0" y="36679"/>
                </a:cubicBezTo>
                <a:close/>
              </a:path>
              <a:path w="452695" h="146716" stroke="0" extrusionOk="0">
                <a:moveTo>
                  <a:pt x="0" y="36679"/>
                </a:moveTo>
                <a:cubicBezTo>
                  <a:pt x="160448" y="41883"/>
                  <a:pt x="250733" y="28163"/>
                  <a:pt x="329776" y="36679"/>
                </a:cubicBezTo>
                <a:cubicBezTo>
                  <a:pt x="330493" y="25856"/>
                  <a:pt x="329639" y="7579"/>
                  <a:pt x="329776" y="0"/>
                </a:cubicBezTo>
                <a:cubicBezTo>
                  <a:pt x="364872" y="25099"/>
                  <a:pt x="426833" y="54266"/>
                  <a:pt x="452695" y="73358"/>
                </a:cubicBezTo>
                <a:cubicBezTo>
                  <a:pt x="407975" y="106846"/>
                  <a:pt x="358721" y="123883"/>
                  <a:pt x="329776" y="146716"/>
                </a:cubicBezTo>
                <a:cubicBezTo>
                  <a:pt x="328792" y="129765"/>
                  <a:pt x="330118" y="121243"/>
                  <a:pt x="329776" y="110037"/>
                </a:cubicBezTo>
                <a:cubicBezTo>
                  <a:pt x="232563" y="123400"/>
                  <a:pt x="74825" y="102755"/>
                  <a:pt x="0" y="110037"/>
                </a:cubicBezTo>
                <a:cubicBezTo>
                  <a:pt x="-2747" y="90111"/>
                  <a:pt x="277" y="63827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94070" y="3093461"/>
            <a:ext cx="560053" cy="146716"/>
          </a:xfrm>
          <a:custGeom>
            <a:avLst/>
            <a:gdLst>
              <a:gd name="connsiteX0" fmla="*/ 0 w 560053"/>
              <a:gd name="connsiteY0" fmla="*/ 36679 h 146716"/>
              <a:gd name="connsiteX1" fmla="*/ 437134 w 560053"/>
              <a:gd name="connsiteY1" fmla="*/ 36679 h 146716"/>
              <a:gd name="connsiteX2" fmla="*/ 437134 w 560053"/>
              <a:gd name="connsiteY2" fmla="*/ 0 h 146716"/>
              <a:gd name="connsiteX3" fmla="*/ 560053 w 560053"/>
              <a:gd name="connsiteY3" fmla="*/ 73358 h 146716"/>
              <a:gd name="connsiteX4" fmla="*/ 437134 w 560053"/>
              <a:gd name="connsiteY4" fmla="*/ 146716 h 146716"/>
              <a:gd name="connsiteX5" fmla="*/ 437134 w 560053"/>
              <a:gd name="connsiteY5" fmla="*/ 110037 h 146716"/>
              <a:gd name="connsiteX6" fmla="*/ 0 w 560053"/>
              <a:gd name="connsiteY6" fmla="*/ 110037 h 146716"/>
              <a:gd name="connsiteX7" fmla="*/ 0 w 560053"/>
              <a:gd name="connsiteY7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053" h="146716" fill="none" extrusionOk="0">
                <a:moveTo>
                  <a:pt x="0" y="36679"/>
                </a:moveTo>
                <a:cubicBezTo>
                  <a:pt x="94548" y="55197"/>
                  <a:pt x="222640" y="36100"/>
                  <a:pt x="437134" y="36679"/>
                </a:cubicBezTo>
                <a:cubicBezTo>
                  <a:pt x="437628" y="29098"/>
                  <a:pt x="436027" y="8264"/>
                  <a:pt x="437134" y="0"/>
                </a:cubicBezTo>
                <a:cubicBezTo>
                  <a:pt x="484979" y="25029"/>
                  <a:pt x="508608" y="46991"/>
                  <a:pt x="560053" y="73358"/>
                </a:cubicBezTo>
                <a:cubicBezTo>
                  <a:pt x="532151" y="88974"/>
                  <a:pt x="473684" y="132608"/>
                  <a:pt x="437134" y="146716"/>
                </a:cubicBezTo>
                <a:cubicBezTo>
                  <a:pt x="435959" y="129959"/>
                  <a:pt x="437114" y="127493"/>
                  <a:pt x="437134" y="110037"/>
                </a:cubicBezTo>
                <a:cubicBezTo>
                  <a:pt x="270609" y="104736"/>
                  <a:pt x="87536" y="125639"/>
                  <a:pt x="0" y="110037"/>
                </a:cubicBezTo>
                <a:cubicBezTo>
                  <a:pt x="-816" y="74554"/>
                  <a:pt x="611" y="56975"/>
                  <a:pt x="0" y="36679"/>
                </a:cubicBezTo>
                <a:close/>
              </a:path>
              <a:path w="560053" h="146716" stroke="0" extrusionOk="0">
                <a:moveTo>
                  <a:pt x="0" y="36679"/>
                </a:moveTo>
                <a:cubicBezTo>
                  <a:pt x="158695" y="15974"/>
                  <a:pt x="282171" y="21222"/>
                  <a:pt x="437134" y="36679"/>
                </a:cubicBezTo>
                <a:cubicBezTo>
                  <a:pt x="437851" y="25856"/>
                  <a:pt x="436997" y="7579"/>
                  <a:pt x="437134" y="0"/>
                </a:cubicBezTo>
                <a:cubicBezTo>
                  <a:pt x="472230" y="25099"/>
                  <a:pt x="534191" y="54266"/>
                  <a:pt x="560053" y="73358"/>
                </a:cubicBezTo>
                <a:cubicBezTo>
                  <a:pt x="515333" y="106846"/>
                  <a:pt x="466079" y="123883"/>
                  <a:pt x="437134" y="146716"/>
                </a:cubicBezTo>
                <a:cubicBezTo>
                  <a:pt x="436150" y="129765"/>
                  <a:pt x="437476" y="121243"/>
                  <a:pt x="437134" y="110037"/>
                </a:cubicBezTo>
                <a:cubicBezTo>
                  <a:pt x="279147" y="97408"/>
                  <a:pt x="204808" y="113436"/>
                  <a:pt x="0" y="110037"/>
                </a:cubicBezTo>
                <a:cubicBezTo>
                  <a:pt x="-2747" y="90111"/>
                  <a:pt x="277" y="63827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689B96-6645-57AE-601B-2037D53AEF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521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680363" y="2494494"/>
            <a:ext cx="1897706" cy="146716"/>
          </a:xfrm>
          <a:custGeom>
            <a:avLst/>
            <a:gdLst>
              <a:gd name="connsiteX0" fmla="*/ 0 w 1897706"/>
              <a:gd name="connsiteY0" fmla="*/ 36679 h 146716"/>
              <a:gd name="connsiteX1" fmla="*/ 627091 w 1897706"/>
              <a:gd name="connsiteY1" fmla="*/ 36679 h 146716"/>
              <a:gd name="connsiteX2" fmla="*/ 1236435 w 1897706"/>
              <a:gd name="connsiteY2" fmla="*/ 36679 h 146716"/>
              <a:gd name="connsiteX3" fmla="*/ 1774787 w 1897706"/>
              <a:gd name="connsiteY3" fmla="*/ 36679 h 146716"/>
              <a:gd name="connsiteX4" fmla="*/ 1774787 w 1897706"/>
              <a:gd name="connsiteY4" fmla="*/ 0 h 146716"/>
              <a:gd name="connsiteX5" fmla="*/ 1897706 w 1897706"/>
              <a:gd name="connsiteY5" fmla="*/ 73358 h 146716"/>
              <a:gd name="connsiteX6" fmla="*/ 1774787 w 1897706"/>
              <a:gd name="connsiteY6" fmla="*/ 146716 h 146716"/>
              <a:gd name="connsiteX7" fmla="*/ 1774787 w 1897706"/>
              <a:gd name="connsiteY7" fmla="*/ 110037 h 146716"/>
              <a:gd name="connsiteX8" fmla="*/ 1236435 w 1897706"/>
              <a:gd name="connsiteY8" fmla="*/ 110037 h 146716"/>
              <a:gd name="connsiteX9" fmla="*/ 698083 w 1897706"/>
              <a:gd name="connsiteY9" fmla="*/ 110037 h 146716"/>
              <a:gd name="connsiteX10" fmla="*/ 0 w 1897706"/>
              <a:gd name="connsiteY10" fmla="*/ 110037 h 146716"/>
              <a:gd name="connsiteX11" fmla="*/ 0 w 1897706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706" h="146716" fill="none" extrusionOk="0">
                <a:moveTo>
                  <a:pt x="0" y="36679"/>
                </a:moveTo>
                <a:cubicBezTo>
                  <a:pt x="232043" y="27396"/>
                  <a:pt x="364479" y="48464"/>
                  <a:pt x="627091" y="36679"/>
                </a:cubicBezTo>
                <a:cubicBezTo>
                  <a:pt x="889703" y="24894"/>
                  <a:pt x="977477" y="34938"/>
                  <a:pt x="1236435" y="36679"/>
                </a:cubicBezTo>
                <a:cubicBezTo>
                  <a:pt x="1495393" y="38420"/>
                  <a:pt x="1631801" y="53234"/>
                  <a:pt x="1774787" y="36679"/>
                </a:cubicBezTo>
                <a:cubicBezTo>
                  <a:pt x="1775047" y="24032"/>
                  <a:pt x="1775081" y="13835"/>
                  <a:pt x="1774787" y="0"/>
                </a:cubicBezTo>
                <a:cubicBezTo>
                  <a:pt x="1817784" y="23158"/>
                  <a:pt x="1862810" y="58968"/>
                  <a:pt x="1897706" y="73358"/>
                </a:cubicBezTo>
                <a:cubicBezTo>
                  <a:pt x="1848064" y="105231"/>
                  <a:pt x="1803204" y="123266"/>
                  <a:pt x="1774787" y="146716"/>
                </a:cubicBezTo>
                <a:cubicBezTo>
                  <a:pt x="1773946" y="128939"/>
                  <a:pt x="1772970" y="124601"/>
                  <a:pt x="1774787" y="110037"/>
                </a:cubicBezTo>
                <a:cubicBezTo>
                  <a:pt x="1657953" y="87275"/>
                  <a:pt x="1425699" y="89933"/>
                  <a:pt x="1236435" y="110037"/>
                </a:cubicBezTo>
                <a:cubicBezTo>
                  <a:pt x="1047171" y="130141"/>
                  <a:pt x="910367" y="113082"/>
                  <a:pt x="698083" y="110037"/>
                </a:cubicBezTo>
                <a:cubicBezTo>
                  <a:pt x="485799" y="106992"/>
                  <a:pt x="167537" y="84994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897706" h="146716" stroke="0" extrusionOk="0">
                <a:moveTo>
                  <a:pt x="0" y="36679"/>
                </a:moveTo>
                <a:cubicBezTo>
                  <a:pt x="253231" y="13493"/>
                  <a:pt x="372176" y="37683"/>
                  <a:pt x="573848" y="36679"/>
                </a:cubicBezTo>
                <a:cubicBezTo>
                  <a:pt x="775520" y="35675"/>
                  <a:pt x="968768" y="50714"/>
                  <a:pt x="1112200" y="36679"/>
                </a:cubicBezTo>
                <a:cubicBezTo>
                  <a:pt x="1255632" y="22644"/>
                  <a:pt x="1575223" y="66959"/>
                  <a:pt x="1774787" y="36679"/>
                </a:cubicBezTo>
                <a:cubicBezTo>
                  <a:pt x="1774505" y="19504"/>
                  <a:pt x="1776035" y="12952"/>
                  <a:pt x="1774787" y="0"/>
                </a:cubicBezTo>
                <a:cubicBezTo>
                  <a:pt x="1825309" y="35685"/>
                  <a:pt x="1858533" y="57187"/>
                  <a:pt x="1897706" y="73358"/>
                </a:cubicBezTo>
                <a:cubicBezTo>
                  <a:pt x="1867439" y="85409"/>
                  <a:pt x="1804262" y="133634"/>
                  <a:pt x="1774787" y="146716"/>
                </a:cubicBezTo>
                <a:cubicBezTo>
                  <a:pt x="1775993" y="128687"/>
                  <a:pt x="1776386" y="119594"/>
                  <a:pt x="1774787" y="110037"/>
                </a:cubicBezTo>
                <a:cubicBezTo>
                  <a:pt x="1531464" y="117889"/>
                  <a:pt x="1420324" y="83714"/>
                  <a:pt x="1218687" y="110037"/>
                </a:cubicBezTo>
                <a:cubicBezTo>
                  <a:pt x="1017050" y="136360"/>
                  <a:pt x="917780" y="122606"/>
                  <a:pt x="627091" y="110037"/>
                </a:cubicBezTo>
                <a:cubicBezTo>
                  <a:pt x="336402" y="97468"/>
                  <a:pt x="302183" y="131133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41242" y="2856677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1309B91A-251A-963F-8450-46D3C09FF1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269" y="16534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77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199" y="3478237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7565" y="3478237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2223228" y="2426648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5081507" y="391712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2126686" y="393284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5075" y="1892723"/>
            <a:ext cx="1130903" cy="113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386" y="3415778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4142618" y="2426648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1803" y="2065581"/>
            <a:ext cx="1130903" cy="1130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418F8-4249-677E-A4F1-CFF0F00BE065}"/>
              </a:ext>
            </a:extLst>
          </p:cNvPr>
          <p:cNvSpPr txBox="1"/>
          <p:nvPr/>
        </p:nvSpPr>
        <p:spPr>
          <a:xfrm>
            <a:off x="1894954" y="3668294"/>
            <a:ext cx="174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100101001110100011…</a:t>
            </a:r>
            <a:endParaRPr lang="pl-PL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537E8-B9E2-90E3-545D-A8C4158902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5984" y="3536408"/>
            <a:ext cx="1036320" cy="1036320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C8C84856-0419-BE98-AA3A-4947D5C2B963}"/>
              </a:ext>
            </a:extLst>
          </p:cNvPr>
          <p:cNvSpPr/>
          <p:nvPr/>
        </p:nvSpPr>
        <p:spPr>
          <a:xfrm flipH="1">
            <a:off x="8163265" y="3883856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8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3983621" y="4148166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59A51276-E1BC-F713-A234-03C0CAAB3B6C}"/>
              </a:ext>
            </a:extLst>
          </p:cNvPr>
          <p:cNvSpPr/>
          <p:nvPr/>
        </p:nvSpPr>
        <p:spPr>
          <a:xfrm rot="10800000">
            <a:off x="3950915" y="3714216"/>
            <a:ext cx="1346137" cy="159344"/>
          </a:xfrm>
          <a:custGeom>
            <a:avLst/>
            <a:gdLst>
              <a:gd name="connsiteX0" fmla="*/ 0 w 1346137"/>
              <a:gd name="connsiteY0" fmla="*/ 39836 h 159344"/>
              <a:gd name="connsiteX1" fmla="*/ 618446 w 1346137"/>
              <a:gd name="connsiteY1" fmla="*/ 39836 h 159344"/>
              <a:gd name="connsiteX2" fmla="*/ 1212639 w 1346137"/>
              <a:gd name="connsiteY2" fmla="*/ 39836 h 159344"/>
              <a:gd name="connsiteX3" fmla="*/ 1212639 w 1346137"/>
              <a:gd name="connsiteY3" fmla="*/ 0 h 159344"/>
              <a:gd name="connsiteX4" fmla="*/ 1346137 w 1346137"/>
              <a:gd name="connsiteY4" fmla="*/ 79672 h 159344"/>
              <a:gd name="connsiteX5" fmla="*/ 1212639 w 1346137"/>
              <a:gd name="connsiteY5" fmla="*/ 159344 h 159344"/>
              <a:gd name="connsiteX6" fmla="*/ 1212639 w 1346137"/>
              <a:gd name="connsiteY6" fmla="*/ 119508 h 159344"/>
              <a:gd name="connsiteX7" fmla="*/ 606320 w 1346137"/>
              <a:gd name="connsiteY7" fmla="*/ 119508 h 159344"/>
              <a:gd name="connsiteX8" fmla="*/ 0 w 1346137"/>
              <a:gd name="connsiteY8" fmla="*/ 119508 h 159344"/>
              <a:gd name="connsiteX9" fmla="*/ 0 w 1346137"/>
              <a:gd name="connsiteY9" fmla="*/ 39836 h 15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9344" fill="none" extrusionOk="0">
                <a:moveTo>
                  <a:pt x="0" y="39836"/>
                </a:moveTo>
                <a:cubicBezTo>
                  <a:pt x="159757" y="20136"/>
                  <a:pt x="349955" y="41575"/>
                  <a:pt x="618446" y="39836"/>
                </a:cubicBezTo>
                <a:cubicBezTo>
                  <a:pt x="886937" y="38097"/>
                  <a:pt x="1001721" y="57337"/>
                  <a:pt x="1212639" y="39836"/>
                </a:cubicBezTo>
                <a:cubicBezTo>
                  <a:pt x="1211270" y="31863"/>
                  <a:pt x="1212911" y="17999"/>
                  <a:pt x="1212639" y="0"/>
                </a:cubicBezTo>
                <a:cubicBezTo>
                  <a:pt x="1239767" y="18388"/>
                  <a:pt x="1295289" y="55281"/>
                  <a:pt x="1346137" y="79672"/>
                </a:cubicBezTo>
                <a:cubicBezTo>
                  <a:pt x="1288810" y="108896"/>
                  <a:pt x="1252198" y="141247"/>
                  <a:pt x="1212639" y="159344"/>
                </a:cubicBezTo>
                <a:cubicBezTo>
                  <a:pt x="1212307" y="144619"/>
                  <a:pt x="1214588" y="137853"/>
                  <a:pt x="1212639" y="119508"/>
                </a:cubicBezTo>
                <a:cubicBezTo>
                  <a:pt x="1068730" y="111857"/>
                  <a:pt x="871799" y="122017"/>
                  <a:pt x="606320" y="119508"/>
                </a:cubicBezTo>
                <a:cubicBezTo>
                  <a:pt x="340841" y="116999"/>
                  <a:pt x="289604" y="129004"/>
                  <a:pt x="0" y="119508"/>
                </a:cubicBezTo>
                <a:cubicBezTo>
                  <a:pt x="-1010" y="98474"/>
                  <a:pt x="-912" y="68776"/>
                  <a:pt x="0" y="39836"/>
                </a:cubicBezTo>
                <a:close/>
              </a:path>
              <a:path w="1346137" h="159344" stroke="0" extrusionOk="0">
                <a:moveTo>
                  <a:pt x="0" y="39836"/>
                </a:moveTo>
                <a:cubicBezTo>
                  <a:pt x="233443" y="51775"/>
                  <a:pt x="408814" y="26611"/>
                  <a:pt x="594193" y="39836"/>
                </a:cubicBezTo>
                <a:cubicBezTo>
                  <a:pt x="779572" y="53061"/>
                  <a:pt x="920589" y="58053"/>
                  <a:pt x="1212639" y="39836"/>
                </a:cubicBezTo>
                <a:cubicBezTo>
                  <a:pt x="1211706" y="31302"/>
                  <a:pt x="1212175" y="11833"/>
                  <a:pt x="1212639" y="0"/>
                </a:cubicBezTo>
                <a:cubicBezTo>
                  <a:pt x="1263601" y="26068"/>
                  <a:pt x="1292449" y="40865"/>
                  <a:pt x="1346137" y="79672"/>
                </a:cubicBezTo>
                <a:cubicBezTo>
                  <a:pt x="1297421" y="108782"/>
                  <a:pt x="1263552" y="121673"/>
                  <a:pt x="1212639" y="159344"/>
                </a:cubicBezTo>
                <a:cubicBezTo>
                  <a:pt x="1214333" y="145178"/>
                  <a:pt x="1212128" y="129006"/>
                  <a:pt x="1212639" y="119508"/>
                </a:cubicBezTo>
                <a:cubicBezTo>
                  <a:pt x="962789" y="93640"/>
                  <a:pt x="790175" y="97107"/>
                  <a:pt x="630572" y="119508"/>
                </a:cubicBezTo>
                <a:cubicBezTo>
                  <a:pt x="470969" y="141909"/>
                  <a:pt x="190138" y="118423"/>
                  <a:pt x="0" y="119508"/>
                </a:cubicBezTo>
                <a:cubicBezTo>
                  <a:pt x="2674" y="93733"/>
                  <a:pt x="3370" y="71162"/>
                  <a:pt x="0" y="3983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B0F9C0-479A-2B9F-C29A-69DAC4ED4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4228" y="5628084"/>
            <a:ext cx="1036320" cy="1036320"/>
          </a:xfrm>
          <a:prstGeom prst="rect">
            <a:avLst/>
          </a:prstGeom>
        </p:spPr>
      </p:pic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02D6ECBA-0E09-FDCB-943F-94A1D330F8C9}"/>
              </a:ext>
            </a:extLst>
          </p:cNvPr>
          <p:cNvSpPr/>
          <p:nvPr/>
        </p:nvSpPr>
        <p:spPr>
          <a:xfrm rot="16200000" flipH="1">
            <a:off x="8785115" y="4909240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44903A-C891-E9B6-1DA0-153798A343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128A9F66-BED0-BAAC-9C08-0FA7C4041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1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3983621" y="4148166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3064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/XYZ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59A51276-E1BC-F713-A234-03C0CAAB3B6C}"/>
              </a:ext>
            </a:extLst>
          </p:cNvPr>
          <p:cNvSpPr/>
          <p:nvPr/>
        </p:nvSpPr>
        <p:spPr>
          <a:xfrm rot="10800000">
            <a:off x="3950915" y="3714216"/>
            <a:ext cx="1346137" cy="159344"/>
          </a:xfrm>
          <a:custGeom>
            <a:avLst/>
            <a:gdLst>
              <a:gd name="connsiteX0" fmla="*/ 0 w 1346137"/>
              <a:gd name="connsiteY0" fmla="*/ 39836 h 159344"/>
              <a:gd name="connsiteX1" fmla="*/ 618446 w 1346137"/>
              <a:gd name="connsiteY1" fmla="*/ 39836 h 159344"/>
              <a:gd name="connsiteX2" fmla="*/ 1212639 w 1346137"/>
              <a:gd name="connsiteY2" fmla="*/ 39836 h 159344"/>
              <a:gd name="connsiteX3" fmla="*/ 1212639 w 1346137"/>
              <a:gd name="connsiteY3" fmla="*/ 0 h 159344"/>
              <a:gd name="connsiteX4" fmla="*/ 1346137 w 1346137"/>
              <a:gd name="connsiteY4" fmla="*/ 79672 h 159344"/>
              <a:gd name="connsiteX5" fmla="*/ 1212639 w 1346137"/>
              <a:gd name="connsiteY5" fmla="*/ 159344 h 159344"/>
              <a:gd name="connsiteX6" fmla="*/ 1212639 w 1346137"/>
              <a:gd name="connsiteY6" fmla="*/ 119508 h 159344"/>
              <a:gd name="connsiteX7" fmla="*/ 606320 w 1346137"/>
              <a:gd name="connsiteY7" fmla="*/ 119508 h 159344"/>
              <a:gd name="connsiteX8" fmla="*/ 0 w 1346137"/>
              <a:gd name="connsiteY8" fmla="*/ 119508 h 159344"/>
              <a:gd name="connsiteX9" fmla="*/ 0 w 1346137"/>
              <a:gd name="connsiteY9" fmla="*/ 39836 h 15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9344" fill="none" extrusionOk="0">
                <a:moveTo>
                  <a:pt x="0" y="39836"/>
                </a:moveTo>
                <a:cubicBezTo>
                  <a:pt x="159757" y="20136"/>
                  <a:pt x="349955" y="41575"/>
                  <a:pt x="618446" y="39836"/>
                </a:cubicBezTo>
                <a:cubicBezTo>
                  <a:pt x="886937" y="38097"/>
                  <a:pt x="1001721" y="57337"/>
                  <a:pt x="1212639" y="39836"/>
                </a:cubicBezTo>
                <a:cubicBezTo>
                  <a:pt x="1211270" y="31863"/>
                  <a:pt x="1212911" y="17999"/>
                  <a:pt x="1212639" y="0"/>
                </a:cubicBezTo>
                <a:cubicBezTo>
                  <a:pt x="1239767" y="18388"/>
                  <a:pt x="1295289" y="55281"/>
                  <a:pt x="1346137" y="79672"/>
                </a:cubicBezTo>
                <a:cubicBezTo>
                  <a:pt x="1288810" y="108896"/>
                  <a:pt x="1252198" y="141247"/>
                  <a:pt x="1212639" y="159344"/>
                </a:cubicBezTo>
                <a:cubicBezTo>
                  <a:pt x="1212307" y="144619"/>
                  <a:pt x="1214588" y="137853"/>
                  <a:pt x="1212639" y="119508"/>
                </a:cubicBezTo>
                <a:cubicBezTo>
                  <a:pt x="1068730" y="111857"/>
                  <a:pt x="871799" y="122017"/>
                  <a:pt x="606320" y="119508"/>
                </a:cubicBezTo>
                <a:cubicBezTo>
                  <a:pt x="340841" y="116999"/>
                  <a:pt x="289604" y="129004"/>
                  <a:pt x="0" y="119508"/>
                </a:cubicBezTo>
                <a:cubicBezTo>
                  <a:pt x="-1010" y="98474"/>
                  <a:pt x="-912" y="68776"/>
                  <a:pt x="0" y="39836"/>
                </a:cubicBezTo>
                <a:close/>
              </a:path>
              <a:path w="1346137" h="159344" stroke="0" extrusionOk="0">
                <a:moveTo>
                  <a:pt x="0" y="39836"/>
                </a:moveTo>
                <a:cubicBezTo>
                  <a:pt x="233443" y="51775"/>
                  <a:pt x="408814" y="26611"/>
                  <a:pt x="594193" y="39836"/>
                </a:cubicBezTo>
                <a:cubicBezTo>
                  <a:pt x="779572" y="53061"/>
                  <a:pt x="920589" y="58053"/>
                  <a:pt x="1212639" y="39836"/>
                </a:cubicBezTo>
                <a:cubicBezTo>
                  <a:pt x="1211706" y="31302"/>
                  <a:pt x="1212175" y="11833"/>
                  <a:pt x="1212639" y="0"/>
                </a:cubicBezTo>
                <a:cubicBezTo>
                  <a:pt x="1263601" y="26068"/>
                  <a:pt x="1292449" y="40865"/>
                  <a:pt x="1346137" y="79672"/>
                </a:cubicBezTo>
                <a:cubicBezTo>
                  <a:pt x="1297421" y="108782"/>
                  <a:pt x="1263552" y="121673"/>
                  <a:pt x="1212639" y="159344"/>
                </a:cubicBezTo>
                <a:cubicBezTo>
                  <a:pt x="1214333" y="145178"/>
                  <a:pt x="1212128" y="129006"/>
                  <a:pt x="1212639" y="119508"/>
                </a:cubicBezTo>
                <a:cubicBezTo>
                  <a:pt x="962789" y="93640"/>
                  <a:pt x="790175" y="97107"/>
                  <a:pt x="630572" y="119508"/>
                </a:cubicBezTo>
                <a:cubicBezTo>
                  <a:pt x="470969" y="141909"/>
                  <a:pt x="190138" y="118423"/>
                  <a:pt x="0" y="119508"/>
                </a:cubicBezTo>
                <a:cubicBezTo>
                  <a:pt x="2674" y="93733"/>
                  <a:pt x="3370" y="71162"/>
                  <a:pt x="0" y="3983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96550-D639-958F-E04D-268D8D510B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3199E-4F5D-9DE8-990A-95512E968B11}"/>
              </a:ext>
            </a:extLst>
          </p:cNvPr>
          <p:cNvSpPr txBox="1"/>
          <p:nvPr/>
        </p:nvSpPr>
        <p:spPr>
          <a:xfrm>
            <a:off x="2533120" y="1587423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XYZ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61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329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/4578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4BC27092-C303-AD0C-1B34-6F11DB8BA31A}"/>
              </a:ext>
            </a:extLst>
          </p:cNvPr>
          <p:cNvSpPr/>
          <p:nvPr/>
        </p:nvSpPr>
        <p:spPr>
          <a:xfrm>
            <a:off x="3983621" y="4148166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załka: w prawo 24">
            <a:extLst>
              <a:ext uri="{FF2B5EF4-FFF2-40B4-BE49-F238E27FC236}">
                <a16:creationId xmlns:a16="http://schemas.microsoft.com/office/drawing/2014/main" id="{A58FA712-B90A-2EFC-9D72-2ADF67C5F92D}"/>
              </a:ext>
            </a:extLst>
          </p:cNvPr>
          <p:cNvSpPr/>
          <p:nvPr/>
        </p:nvSpPr>
        <p:spPr>
          <a:xfrm rot="10800000">
            <a:off x="3950915" y="3714216"/>
            <a:ext cx="1346137" cy="159344"/>
          </a:xfrm>
          <a:custGeom>
            <a:avLst/>
            <a:gdLst>
              <a:gd name="connsiteX0" fmla="*/ 0 w 1346137"/>
              <a:gd name="connsiteY0" fmla="*/ 39836 h 159344"/>
              <a:gd name="connsiteX1" fmla="*/ 618446 w 1346137"/>
              <a:gd name="connsiteY1" fmla="*/ 39836 h 159344"/>
              <a:gd name="connsiteX2" fmla="*/ 1212639 w 1346137"/>
              <a:gd name="connsiteY2" fmla="*/ 39836 h 159344"/>
              <a:gd name="connsiteX3" fmla="*/ 1212639 w 1346137"/>
              <a:gd name="connsiteY3" fmla="*/ 0 h 159344"/>
              <a:gd name="connsiteX4" fmla="*/ 1346137 w 1346137"/>
              <a:gd name="connsiteY4" fmla="*/ 79672 h 159344"/>
              <a:gd name="connsiteX5" fmla="*/ 1212639 w 1346137"/>
              <a:gd name="connsiteY5" fmla="*/ 159344 h 159344"/>
              <a:gd name="connsiteX6" fmla="*/ 1212639 w 1346137"/>
              <a:gd name="connsiteY6" fmla="*/ 119508 h 159344"/>
              <a:gd name="connsiteX7" fmla="*/ 606320 w 1346137"/>
              <a:gd name="connsiteY7" fmla="*/ 119508 h 159344"/>
              <a:gd name="connsiteX8" fmla="*/ 0 w 1346137"/>
              <a:gd name="connsiteY8" fmla="*/ 119508 h 159344"/>
              <a:gd name="connsiteX9" fmla="*/ 0 w 1346137"/>
              <a:gd name="connsiteY9" fmla="*/ 39836 h 15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9344" fill="none" extrusionOk="0">
                <a:moveTo>
                  <a:pt x="0" y="39836"/>
                </a:moveTo>
                <a:cubicBezTo>
                  <a:pt x="159757" y="20136"/>
                  <a:pt x="349955" y="41575"/>
                  <a:pt x="618446" y="39836"/>
                </a:cubicBezTo>
                <a:cubicBezTo>
                  <a:pt x="886937" y="38097"/>
                  <a:pt x="1001721" y="57337"/>
                  <a:pt x="1212639" y="39836"/>
                </a:cubicBezTo>
                <a:cubicBezTo>
                  <a:pt x="1211270" y="31863"/>
                  <a:pt x="1212911" y="17999"/>
                  <a:pt x="1212639" y="0"/>
                </a:cubicBezTo>
                <a:cubicBezTo>
                  <a:pt x="1239767" y="18388"/>
                  <a:pt x="1295289" y="55281"/>
                  <a:pt x="1346137" y="79672"/>
                </a:cubicBezTo>
                <a:cubicBezTo>
                  <a:pt x="1288810" y="108896"/>
                  <a:pt x="1252198" y="141247"/>
                  <a:pt x="1212639" y="159344"/>
                </a:cubicBezTo>
                <a:cubicBezTo>
                  <a:pt x="1212307" y="144619"/>
                  <a:pt x="1214588" y="137853"/>
                  <a:pt x="1212639" y="119508"/>
                </a:cubicBezTo>
                <a:cubicBezTo>
                  <a:pt x="1068730" y="111857"/>
                  <a:pt x="871799" y="122017"/>
                  <a:pt x="606320" y="119508"/>
                </a:cubicBezTo>
                <a:cubicBezTo>
                  <a:pt x="340841" y="116999"/>
                  <a:pt x="289604" y="129004"/>
                  <a:pt x="0" y="119508"/>
                </a:cubicBezTo>
                <a:cubicBezTo>
                  <a:pt x="-1010" y="98474"/>
                  <a:pt x="-912" y="68776"/>
                  <a:pt x="0" y="39836"/>
                </a:cubicBezTo>
                <a:close/>
              </a:path>
              <a:path w="1346137" h="159344" stroke="0" extrusionOk="0">
                <a:moveTo>
                  <a:pt x="0" y="39836"/>
                </a:moveTo>
                <a:cubicBezTo>
                  <a:pt x="233443" y="51775"/>
                  <a:pt x="408814" y="26611"/>
                  <a:pt x="594193" y="39836"/>
                </a:cubicBezTo>
                <a:cubicBezTo>
                  <a:pt x="779572" y="53061"/>
                  <a:pt x="920589" y="58053"/>
                  <a:pt x="1212639" y="39836"/>
                </a:cubicBezTo>
                <a:cubicBezTo>
                  <a:pt x="1211706" y="31302"/>
                  <a:pt x="1212175" y="11833"/>
                  <a:pt x="1212639" y="0"/>
                </a:cubicBezTo>
                <a:cubicBezTo>
                  <a:pt x="1263601" y="26068"/>
                  <a:pt x="1292449" y="40865"/>
                  <a:pt x="1346137" y="79672"/>
                </a:cubicBezTo>
                <a:cubicBezTo>
                  <a:pt x="1297421" y="108782"/>
                  <a:pt x="1263552" y="121673"/>
                  <a:pt x="1212639" y="159344"/>
                </a:cubicBezTo>
                <a:cubicBezTo>
                  <a:pt x="1214333" y="145178"/>
                  <a:pt x="1212128" y="129006"/>
                  <a:pt x="1212639" y="119508"/>
                </a:cubicBezTo>
                <a:cubicBezTo>
                  <a:pt x="962789" y="93640"/>
                  <a:pt x="790175" y="97107"/>
                  <a:pt x="630572" y="119508"/>
                </a:cubicBezTo>
                <a:cubicBezTo>
                  <a:pt x="470969" y="141909"/>
                  <a:pt x="190138" y="118423"/>
                  <a:pt x="0" y="119508"/>
                </a:cubicBezTo>
                <a:cubicBezTo>
                  <a:pt x="2674" y="93733"/>
                  <a:pt x="3370" y="71162"/>
                  <a:pt x="0" y="3983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323CEB-1CFC-644F-7134-B92A3BE0DB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763FD8-1C4A-9626-B047-B1E9C59B6A46}"/>
              </a:ext>
            </a:extLst>
          </p:cNvPr>
          <p:cNvSpPr txBox="1"/>
          <p:nvPr/>
        </p:nvSpPr>
        <p:spPr>
          <a:xfrm>
            <a:off x="6735316" y="1003589"/>
            <a:ext cx="473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/4578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8" name="Graphic 7" descr="Envelope outline">
            <a:extLst>
              <a:ext uri="{FF2B5EF4-FFF2-40B4-BE49-F238E27FC236}">
                <a16:creationId xmlns:a16="http://schemas.microsoft.com/office/drawing/2014/main" id="{05760049-2D41-D688-3447-08243002A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3C1BD-4FAB-8F08-8796-BA58935693E0}"/>
              </a:ext>
            </a:extLst>
          </p:cNvPr>
          <p:cNvSpPr txBox="1"/>
          <p:nvPr/>
        </p:nvSpPr>
        <p:spPr>
          <a:xfrm>
            <a:off x="2533120" y="1587423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XYZ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2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3293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/4578</a:t>
            </a:r>
          </a:p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/4579</a:t>
            </a:r>
          </a:p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CEE222C5-A1FA-E4AB-9C28-9DEE50878275}"/>
              </a:ext>
            </a:extLst>
          </p:cNvPr>
          <p:cNvSpPr/>
          <p:nvPr/>
        </p:nvSpPr>
        <p:spPr>
          <a:xfrm>
            <a:off x="3983621" y="4148166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4958F170-A294-CBA0-0D5A-284F38FB920E}"/>
              </a:ext>
            </a:extLst>
          </p:cNvPr>
          <p:cNvSpPr/>
          <p:nvPr/>
        </p:nvSpPr>
        <p:spPr>
          <a:xfrm rot="10800000">
            <a:off x="3950915" y="3714216"/>
            <a:ext cx="1346137" cy="159344"/>
          </a:xfrm>
          <a:custGeom>
            <a:avLst/>
            <a:gdLst>
              <a:gd name="connsiteX0" fmla="*/ 0 w 1346137"/>
              <a:gd name="connsiteY0" fmla="*/ 39836 h 159344"/>
              <a:gd name="connsiteX1" fmla="*/ 618446 w 1346137"/>
              <a:gd name="connsiteY1" fmla="*/ 39836 h 159344"/>
              <a:gd name="connsiteX2" fmla="*/ 1212639 w 1346137"/>
              <a:gd name="connsiteY2" fmla="*/ 39836 h 159344"/>
              <a:gd name="connsiteX3" fmla="*/ 1212639 w 1346137"/>
              <a:gd name="connsiteY3" fmla="*/ 0 h 159344"/>
              <a:gd name="connsiteX4" fmla="*/ 1346137 w 1346137"/>
              <a:gd name="connsiteY4" fmla="*/ 79672 h 159344"/>
              <a:gd name="connsiteX5" fmla="*/ 1212639 w 1346137"/>
              <a:gd name="connsiteY5" fmla="*/ 159344 h 159344"/>
              <a:gd name="connsiteX6" fmla="*/ 1212639 w 1346137"/>
              <a:gd name="connsiteY6" fmla="*/ 119508 h 159344"/>
              <a:gd name="connsiteX7" fmla="*/ 606320 w 1346137"/>
              <a:gd name="connsiteY7" fmla="*/ 119508 h 159344"/>
              <a:gd name="connsiteX8" fmla="*/ 0 w 1346137"/>
              <a:gd name="connsiteY8" fmla="*/ 119508 h 159344"/>
              <a:gd name="connsiteX9" fmla="*/ 0 w 1346137"/>
              <a:gd name="connsiteY9" fmla="*/ 39836 h 15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9344" fill="none" extrusionOk="0">
                <a:moveTo>
                  <a:pt x="0" y="39836"/>
                </a:moveTo>
                <a:cubicBezTo>
                  <a:pt x="159757" y="20136"/>
                  <a:pt x="349955" y="41575"/>
                  <a:pt x="618446" y="39836"/>
                </a:cubicBezTo>
                <a:cubicBezTo>
                  <a:pt x="886937" y="38097"/>
                  <a:pt x="1001721" y="57337"/>
                  <a:pt x="1212639" y="39836"/>
                </a:cubicBezTo>
                <a:cubicBezTo>
                  <a:pt x="1211270" y="31863"/>
                  <a:pt x="1212911" y="17999"/>
                  <a:pt x="1212639" y="0"/>
                </a:cubicBezTo>
                <a:cubicBezTo>
                  <a:pt x="1239767" y="18388"/>
                  <a:pt x="1295289" y="55281"/>
                  <a:pt x="1346137" y="79672"/>
                </a:cubicBezTo>
                <a:cubicBezTo>
                  <a:pt x="1288810" y="108896"/>
                  <a:pt x="1252198" y="141247"/>
                  <a:pt x="1212639" y="159344"/>
                </a:cubicBezTo>
                <a:cubicBezTo>
                  <a:pt x="1212307" y="144619"/>
                  <a:pt x="1214588" y="137853"/>
                  <a:pt x="1212639" y="119508"/>
                </a:cubicBezTo>
                <a:cubicBezTo>
                  <a:pt x="1068730" y="111857"/>
                  <a:pt x="871799" y="122017"/>
                  <a:pt x="606320" y="119508"/>
                </a:cubicBezTo>
                <a:cubicBezTo>
                  <a:pt x="340841" y="116999"/>
                  <a:pt x="289604" y="129004"/>
                  <a:pt x="0" y="119508"/>
                </a:cubicBezTo>
                <a:cubicBezTo>
                  <a:pt x="-1010" y="98474"/>
                  <a:pt x="-912" y="68776"/>
                  <a:pt x="0" y="39836"/>
                </a:cubicBezTo>
                <a:close/>
              </a:path>
              <a:path w="1346137" h="159344" stroke="0" extrusionOk="0">
                <a:moveTo>
                  <a:pt x="0" y="39836"/>
                </a:moveTo>
                <a:cubicBezTo>
                  <a:pt x="233443" y="51775"/>
                  <a:pt x="408814" y="26611"/>
                  <a:pt x="594193" y="39836"/>
                </a:cubicBezTo>
                <a:cubicBezTo>
                  <a:pt x="779572" y="53061"/>
                  <a:pt x="920589" y="58053"/>
                  <a:pt x="1212639" y="39836"/>
                </a:cubicBezTo>
                <a:cubicBezTo>
                  <a:pt x="1211706" y="31302"/>
                  <a:pt x="1212175" y="11833"/>
                  <a:pt x="1212639" y="0"/>
                </a:cubicBezTo>
                <a:cubicBezTo>
                  <a:pt x="1263601" y="26068"/>
                  <a:pt x="1292449" y="40865"/>
                  <a:pt x="1346137" y="79672"/>
                </a:cubicBezTo>
                <a:cubicBezTo>
                  <a:pt x="1297421" y="108782"/>
                  <a:pt x="1263552" y="121673"/>
                  <a:pt x="1212639" y="159344"/>
                </a:cubicBezTo>
                <a:cubicBezTo>
                  <a:pt x="1214333" y="145178"/>
                  <a:pt x="1212128" y="129006"/>
                  <a:pt x="1212639" y="119508"/>
                </a:cubicBezTo>
                <a:cubicBezTo>
                  <a:pt x="962789" y="93640"/>
                  <a:pt x="790175" y="97107"/>
                  <a:pt x="630572" y="119508"/>
                </a:cubicBezTo>
                <a:cubicBezTo>
                  <a:pt x="470969" y="141909"/>
                  <a:pt x="190138" y="118423"/>
                  <a:pt x="0" y="119508"/>
                </a:cubicBezTo>
                <a:cubicBezTo>
                  <a:pt x="2674" y="93733"/>
                  <a:pt x="3370" y="71162"/>
                  <a:pt x="0" y="3983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0928DC-A8AF-022D-C8A4-B43EED22C2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D70686-262F-B962-D753-7431DFA70322}"/>
              </a:ext>
            </a:extLst>
          </p:cNvPr>
          <p:cNvSpPr txBox="1"/>
          <p:nvPr/>
        </p:nvSpPr>
        <p:spPr>
          <a:xfrm>
            <a:off x="6735316" y="1003589"/>
            <a:ext cx="473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8" name="Graphic 7" descr="Envelope outline">
            <a:extLst>
              <a:ext uri="{FF2B5EF4-FFF2-40B4-BE49-F238E27FC236}">
                <a16:creationId xmlns:a16="http://schemas.microsoft.com/office/drawing/2014/main" id="{2FE92B47-8412-EE9A-2D6C-92FAB4789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14138E-E1CA-0E06-CC45-F22EEBF5BC37}"/>
              </a:ext>
            </a:extLst>
          </p:cNvPr>
          <p:cNvSpPr txBox="1"/>
          <p:nvPr/>
        </p:nvSpPr>
        <p:spPr>
          <a:xfrm>
            <a:off x="2533120" y="1587423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XYZ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12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3293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/4578</a:t>
            </a:r>
          </a:p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/4579</a:t>
            </a:r>
          </a:p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6735316" y="1003589"/>
            <a:ext cx="473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</a:t>
            </a:r>
            <a:r>
              <a:rPr lang="en-US" sz="3200" dirty="0" err="1">
                <a:solidFill>
                  <a:schemeClr val="bg1"/>
                </a:solidFill>
              </a:rPr>
              <a:t>someFolder</a:t>
            </a:r>
            <a:r>
              <a:rPr lang="en-US" sz="3200" dirty="0">
                <a:solidFill>
                  <a:schemeClr val="bg1"/>
                </a:solidFill>
              </a:rPr>
              <a:t>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4EF66-DA07-A472-5D64-19287F4C3D51}"/>
              </a:ext>
            </a:extLst>
          </p:cNvPr>
          <p:cNvSpPr txBox="1"/>
          <p:nvPr/>
        </p:nvSpPr>
        <p:spPr>
          <a:xfrm>
            <a:off x="4289536" y="4225454"/>
            <a:ext cx="806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4578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4579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4580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1F8EA0-C290-C1C7-6C54-DF7616494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95B48CC3-79F5-0EF7-7A43-35FF861B9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06634E-4D75-552E-AAC1-6C9590A427FF}"/>
              </a:ext>
            </a:extLst>
          </p:cNvPr>
          <p:cNvSpPr txBox="1"/>
          <p:nvPr/>
        </p:nvSpPr>
        <p:spPr>
          <a:xfrm>
            <a:off x="2533120" y="1587423"/>
            <a:ext cx="788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XYZ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98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9400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/messages/4578</a:t>
            </a:r>
          </a:p>
          <a:p>
            <a:r>
              <a:rPr lang="en-US" sz="3200" dirty="0">
                <a:solidFill>
                  <a:schemeClr val="bg1"/>
                </a:solidFill>
              </a:rPr>
              <a:t>/messages/4579</a:t>
            </a:r>
          </a:p>
          <a:p>
            <a:r>
              <a:rPr lang="en-US" sz="3200" dirty="0">
                <a:solidFill>
                  <a:schemeClr val="bg1"/>
                </a:solidFill>
              </a:rPr>
              <a:t>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6735316" y="1003589"/>
            <a:ext cx="43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4EF66-DA07-A472-5D64-19287F4C3D51}"/>
              </a:ext>
            </a:extLst>
          </p:cNvPr>
          <p:cNvSpPr txBox="1"/>
          <p:nvPr/>
        </p:nvSpPr>
        <p:spPr>
          <a:xfrm>
            <a:off x="4289536" y="4225454"/>
            <a:ext cx="806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4578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4579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4580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1F8EA0-C290-C1C7-6C54-DF7616494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" name="Graphic 19" descr="Envelope outline">
            <a:extLst>
              <a:ext uri="{FF2B5EF4-FFF2-40B4-BE49-F238E27FC236}">
                <a16:creationId xmlns:a16="http://schemas.microsoft.com/office/drawing/2014/main" id="{B180B5E6-E7DE-762F-BEE9-1736A47AB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6600" y="1314360"/>
            <a:ext cx="1130903" cy="1130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49CE9C-C8C5-242F-6CD7-B0EA9303E57C}"/>
              </a:ext>
            </a:extLst>
          </p:cNvPr>
          <p:cNvSpPr txBox="1"/>
          <p:nvPr/>
        </p:nvSpPr>
        <p:spPr>
          <a:xfrm>
            <a:off x="2533120" y="1587423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ABC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FADEA-C57A-F308-74DA-EF97639A7ECA}"/>
              </a:ext>
            </a:extLst>
          </p:cNvPr>
          <p:cNvSpPr txBox="1"/>
          <p:nvPr/>
        </p:nvSpPr>
        <p:spPr>
          <a:xfrm>
            <a:off x="9496642" y="1649549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DEF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7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C41E-2236-E4F2-4EEA-5BE3D44CD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F6589-7971-6A6D-E1C0-627689A58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3E0FE38F-C956-E71F-0B92-649D47DD2B61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C9775402-3590-A011-B255-4014F4C065CC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18601D-749F-4CE5-DFB2-1CBDDAA1DC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3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51344" y="403860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9400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/messages/1234</a:t>
            </a:r>
          </a:p>
          <a:p>
            <a:r>
              <a:rPr lang="en-US" sz="3200" dirty="0">
                <a:solidFill>
                  <a:schemeClr val="bg1"/>
                </a:solidFill>
              </a:rPr>
              <a:t>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8A11E9B0-8B66-D1CD-0174-E50BAA126E1D}"/>
              </a:ext>
            </a:extLst>
          </p:cNvPr>
          <p:cNvSpPr/>
          <p:nvPr/>
        </p:nvSpPr>
        <p:spPr>
          <a:xfrm rot="10800000">
            <a:off x="6910022" y="363515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Envelope outline">
            <a:extLst>
              <a:ext uri="{FF2B5EF4-FFF2-40B4-BE49-F238E27FC236}">
                <a16:creationId xmlns:a16="http://schemas.microsoft.com/office/drawing/2014/main" id="{5584DD89-AC37-408E-93E3-900577ACC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39378B-A1E7-B355-B9D6-D04186DB7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81F663-9300-F70E-1F1C-5D2A43B81CCE}"/>
              </a:ext>
            </a:extLst>
          </p:cNvPr>
          <p:cNvSpPr txBox="1"/>
          <p:nvPr/>
        </p:nvSpPr>
        <p:spPr>
          <a:xfrm>
            <a:off x="6735316" y="1003589"/>
            <a:ext cx="43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http://.../messages/1234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30" name="Graphic 29" descr="Envelope outline">
            <a:extLst>
              <a:ext uri="{FF2B5EF4-FFF2-40B4-BE49-F238E27FC236}">
                <a16:creationId xmlns:a16="http://schemas.microsoft.com/office/drawing/2014/main" id="{682CC94E-2563-568C-CE6F-2061338C4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7188" y="1396369"/>
            <a:ext cx="1130903" cy="11309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DF2050-6D61-DEB7-5B29-CBFB4C38B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1387" y="1628128"/>
            <a:ext cx="667383" cy="6673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454055-49FA-DF6E-9651-867E797C1574}"/>
              </a:ext>
            </a:extLst>
          </p:cNvPr>
          <p:cNvSpPr txBox="1"/>
          <p:nvPr/>
        </p:nvSpPr>
        <p:spPr>
          <a:xfrm>
            <a:off x="1588006" y="1023471"/>
            <a:ext cx="4472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DBACD0-ED2F-9CAA-89BC-7693FA38F5BC}"/>
              </a:ext>
            </a:extLst>
          </p:cNvPr>
          <p:cNvSpPr txBox="1"/>
          <p:nvPr/>
        </p:nvSpPr>
        <p:spPr>
          <a:xfrm>
            <a:off x="1872779" y="1649549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DEF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C5F265-0E40-98D1-41C9-C55E8A98D108}"/>
              </a:ext>
            </a:extLst>
          </p:cNvPr>
          <p:cNvSpPr txBox="1"/>
          <p:nvPr/>
        </p:nvSpPr>
        <p:spPr>
          <a:xfrm>
            <a:off x="9496642" y="164954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GHI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26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51344" y="403860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3010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/requests/1234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/responses/4580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8A11E9B0-8B66-D1CD-0174-E50BAA126E1D}"/>
              </a:ext>
            </a:extLst>
          </p:cNvPr>
          <p:cNvSpPr/>
          <p:nvPr/>
        </p:nvSpPr>
        <p:spPr>
          <a:xfrm rot="10800000">
            <a:off x="6910022" y="363515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239378B-A1E7-B355-B9D6-D04186DB7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81F663-9300-F70E-1F1C-5D2A43B81CCE}"/>
              </a:ext>
            </a:extLst>
          </p:cNvPr>
          <p:cNvSpPr txBox="1"/>
          <p:nvPr/>
        </p:nvSpPr>
        <p:spPr>
          <a:xfrm>
            <a:off x="6735316" y="1003589"/>
            <a:ext cx="444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http://.../responses/4580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DF2050-6D61-DEB7-5B29-CBFB4C38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1387" y="1628128"/>
            <a:ext cx="667383" cy="6673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454055-49FA-DF6E-9651-867E797C1574}"/>
              </a:ext>
            </a:extLst>
          </p:cNvPr>
          <p:cNvSpPr txBox="1"/>
          <p:nvPr/>
        </p:nvSpPr>
        <p:spPr>
          <a:xfrm>
            <a:off x="1588006" y="1023471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http://.../requests/1234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61513-0C65-7083-7D62-9ABEE5BA6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9719" y="1597497"/>
            <a:ext cx="921125" cy="92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603C5-F96C-4E59-FB2D-D6C6BA312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094" y="1504941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4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51344" y="403860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9400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/messages/1234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8A11E9B0-8B66-D1CD-0174-E50BAA126E1D}"/>
              </a:ext>
            </a:extLst>
          </p:cNvPr>
          <p:cNvSpPr/>
          <p:nvPr/>
        </p:nvSpPr>
        <p:spPr>
          <a:xfrm rot="10800000">
            <a:off x="6910022" y="363515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239378B-A1E7-B355-B9D6-D04186DB7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81F663-9300-F70E-1F1C-5D2A43B81CCE}"/>
              </a:ext>
            </a:extLst>
          </p:cNvPr>
          <p:cNvSpPr txBox="1"/>
          <p:nvPr/>
        </p:nvSpPr>
        <p:spPr>
          <a:xfrm>
            <a:off x="6735316" y="1003589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30" name="Graphic 29" descr="Envelope outline">
            <a:extLst>
              <a:ext uri="{FF2B5EF4-FFF2-40B4-BE49-F238E27FC236}">
                <a16:creationId xmlns:a16="http://schemas.microsoft.com/office/drawing/2014/main" id="{682CC94E-2563-568C-CE6F-2061338C4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7188" y="1396369"/>
            <a:ext cx="1130903" cy="11309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DF2050-6D61-DEB7-5B29-CBFB4C38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1387" y="1628128"/>
            <a:ext cx="667383" cy="6673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454055-49FA-DF6E-9651-867E797C1574}"/>
              </a:ext>
            </a:extLst>
          </p:cNvPr>
          <p:cNvSpPr txBox="1"/>
          <p:nvPr/>
        </p:nvSpPr>
        <p:spPr>
          <a:xfrm>
            <a:off x="1588006" y="1023471"/>
            <a:ext cx="43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http://.../messages/1234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52A0F-D1F5-94B9-2EFB-F5A379BEC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0094" y="1504941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2C421-5157-3826-DBE3-5760481A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056" y="2577751"/>
            <a:ext cx="2569809" cy="1702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0A26-6E14-F4E3-B219-6B1D587D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77" y="2487551"/>
            <a:ext cx="1806312" cy="228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A9B64-DEC7-5323-E829-856CE49D9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677" y="2959272"/>
            <a:ext cx="1723806" cy="1702498"/>
          </a:xfrm>
          <a:prstGeom prst="rect">
            <a:avLst/>
          </a:prstGeom>
        </p:spPr>
      </p:pic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2416200F-21BA-8F5C-7213-5D511C79D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2168" y="2180460"/>
            <a:ext cx="1130903" cy="1130903"/>
          </a:xfrm>
          <a:prstGeom prst="rect">
            <a:avLst/>
          </a:prstGeom>
        </p:spPr>
      </p:pic>
      <p:sp useBgFill="1">
        <p:nvSpPr>
          <p:cNvPr id="10" name="Strzałka: w prawo 10">
            <a:extLst>
              <a:ext uri="{FF2B5EF4-FFF2-40B4-BE49-F238E27FC236}">
                <a16:creationId xmlns:a16="http://schemas.microsoft.com/office/drawing/2014/main" id="{37E8044A-B2DC-3463-B804-63604608FBDD}"/>
              </a:ext>
            </a:extLst>
          </p:cNvPr>
          <p:cNvSpPr/>
          <p:nvPr/>
        </p:nvSpPr>
        <p:spPr>
          <a:xfrm flipV="1">
            <a:off x="4022304" y="3410471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trzałka: w prawo 10">
            <a:extLst>
              <a:ext uri="{FF2B5EF4-FFF2-40B4-BE49-F238E27FC236}">
                <a16:creationId xmlns:a16="http://schemas.microsoft.com/office/drawing/2014/main" id="{BF856176-6F5D-F3DF-7A2E-90BF4D9FF886}"/>
              </a:ext>
            </a:extLst>
          </p:cNvPr>
          <p:cNvSpPr/>
          <p:nvPr/>
        </p:nvSpPr>
        <p:spPr>
          <a:xfrm flipV="1">
            <a:off x="6772036" y="3414521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FA2B60C8-3FE7-534F-07F2-2DB0FBB5E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7594" y="2180461"/>
            <a:ext cx="1130903" cy="1130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F3FB8-0475-8983-8757-7E7FA10D7608}"/>
              </a:ext>
            </a:extLst>
          </p:cNvPr>
          <p:cNvSpPr txBox="1"/>
          <p:nvPr/>
        </p:nvSpPr>
        <p:spPr>
          <a:xfrm>
            <a:off x="3832168" y="169243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Claim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9897F-DE7F-8FEB-47F9-60FD1B572E60}"/>
              </a:ext>
            </a:extLst>
          </p:cNvPr>
          <p:cNvSpPr txBox="1"/>
          <p:nvPr/>
        </p:nvSpPr>
        <p:spPr>
          <a:xfrm>
            <a:off x="6535787" y="1729485"/>
            <a:ext cx="1274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Delete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65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51344" y="403860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7667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/requests/1234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7273428" y="2316626"/>
            <a:ext cx="434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54FDF-8315-0C16-343E-382B97D15A94}"/>
              </a:ext>
            </a:extLst>
          </p:cNvPr>
          <p:cNvSpPr txBox="1"/>
          <p:nvPr/>
        </p:nvSpPr>
        <p:spPr>
          <a:xfrm>
            <a:off x="7784259" y="953961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ID=DEF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E9A420-4F8E-960D-15C7-E9EDF57C3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120" y="1317131"/>
            <a:ext cx="667383" cy="6673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996F76-8284-7C52-6342-201D2C83C0B6}"/>
              </a:ext>
            </a:extLst>
          </p:cNvPr>
          <p:cNvSpPr txBox="1"/>
          <p:nvPr/>
        </p:nvSpPr>
        <p:spPr>
          <a:xfrm>
            <a:off x="344863" y="2024319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http://.../requests/1234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201A7E-2E5A-20D0-E2C3-6D6B9CC1A06E}"/>
              </a:ext>
            </a:extLst>
          </p:cNvPr>
          <p:cNvSpPr txBox="1"/>
          <p:nvPr/>
        </p:nvSpPr>
        <p:spPr>
          <a:xfrm>
            <a:off x="2675682" y="662846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ID=ABC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8A11E9B0-8B66-D1CD-0174-E50BAA126E1D}"/>
              </a:ext>
            </a:extLst>
          </p:cNvPr>
          <p:cNvSpPr/>
          <p:nvPr/>
        </p:nvSpPr>
        <p:spPr>
          <a:xfrm rot="10800000">
            <a:off x="6910022" y="3635150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C4A71-4130-5DDF-B1D9-929005DA1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6429" y="1428074"/>
            <a:ext cx="921125" cy="92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6AE45-3D88-F2BD-0A56-C2A68223C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8794" y="1210688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2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0800000">
            <a:off x="6963463" y="372461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010" y="1843486"/>
            <a:ext cx="1130903" cy="113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EFF83-20F1-C44F-80A5-B8B2127EAAE9}"/>
              </a:ext>
            </a:extLst>
          </p:cNvPr>
          <p:cNvSpPr txBox="1"/>
          <p:nvPr/>
        </p:nvSpPr>
        <p:spPr>
          <a:xfrm>
            <a:off x="3075381" y="1432217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ID=ABC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94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794872" y="2711952"/>
            <a:ext cx="43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http://.../messages/4580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49895491-AA2B-A9BA-5BA6-C6496752E5BE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załka: w prawo 24">
            <a:extLst>
              <a:ext uri="{FF2B5EF4-FFF2-40B4-BE49-F238E27FC236}">
                <a16:creationId xmlns:a16="http://schemas.microsoft.com/office/drawing/2014/main" id="{A63363C3-1369-A8A7-9A37-6A2C2CDDE64A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: w prawo 24">
            <a:extLst>
              <a:ext uri="{FF2B5EF4-FFF2-40B4-BE49-F238E27FC236}">
                <a16:creationId xmlns:a16="http://schemas.microsoft.com/office/drawing/2014/main" id="{2427E9AA-FF17-E3E4-97FC-59F6B969BE29}"/>
              </a:ext>
            </a:extLst>
          </p:cNvPr>
          <p:cNvSpPr/>
          <p:nvPr/>
        </p:nvSpPr>
        <p:spPr>
          <a:xfrm rot="10800000" flipH="1">
            <a:off x="6990729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9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7526690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178" y="994116"/>
            <a:ext cx="667383" cy="66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867441" y="4596530"/>
            <a:ext cx="2766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/requests/4578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/requests/4579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3246597" y="1509296"/>
            <a:ext cx="436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C2DB93-4846-7422-AFC4-6F0DF23A60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879" y="787596"/>
            <a:ext cx="796337" cy="796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8DDBCA-F04A-199A-01EC-6122518DE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3813" y="1723089"/>
            <a:ext cx="921125" cy="921125"/>
          </a:xfrm>
          <a:prstGeom prst="rect">
            <a:avLst/>
          </a:prstGeom>
        </p:spPr>
      </p:pic>
      <p:sp>
        <p:nvSpPr>
          <p:cNvPr id="24" name="Strzałka: w prawo 24">
            <a:extLst>
              <a:ext uri="{FF2B5EF4-FFF2-40B4-BE49-F238E27FC236}">
                <a16:creationId xmlns:a16="http://schemas.microsoft.com/office/drawing/2014/main" id="{D0B9A423-6858-7985-A968-A39FE144F23F}"/>
              </a:ext>
            </a:extLst>
          </p:cNvPr>
          <p:cNvSpPr/>
          <p:nvPr/>
        </p:nvSpPr>
        <p:spPr>
          <a:xfrm rot="10800000">
            <a:off x="6963463" y="372461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D6946318-5B71-4620-CF96-48B73AC53306}"/>
              </a:ext>
            </a:extLst>
          </p:cNvPr>
          <p:cNvSpPr/>
          <p:nvPr/>
        </p:nvSpPr>
        <p:spPr>
          <a:xfrm rot="10800000" flipH="1">
            <a:off x="6990729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DF88EF41-56ED-C076-4E87-F48595ADB479}"/>
              </a:ext>
            </a:extLst>
          </p:cNvPr>
          <p:cNvSpPr/>
          <p:nvPr/>
        </p:nvSpPr>
        <p:spPr>
          <a:xfrm rot="4368554">
            <a:off x="7894211" y="2408487"/>
            <a:ext cx="1870913" cy="309978"/>
          </a:xfrm>
          <a:custGeom>
            <a:avLst/>
            <a:gdLst>
              <a:gd name="connsiteX0" fmla="*/ 0 w 1870913"/>
              <a:gd name="connsiteY0" fmla="*/ 77495 h 309978"/>
              <a:gd name="connsiteX1" fmla="*/ 569295 w 1870913"/>
              <a:gd name="connsiteY1" fmla="*/ 77495 h 309978"/>
              <a:gd name="connsiteX2" fmla="*/ 1122478 w 1870913"/>
              <a:gd name="connsiteY2" fmla="*/ 77495 h 309978"/>
              <a:gd name="connsiteX3" fmla="*/ 1611213 w 1870913"/>
              <a:gd name="connsiteY3" fmla="*/ 77495 h 309978"/>
              <a:gd name="connsiteX4" fmla="*/ 1611213 w 1870913"/>
              <a:gd name="connsiteY4" fmla="*/ 0 h 309978"/>
              <a:gd name="connsiteX5" fmla="*/ 1870913 w 1870913"/>
              <a:gd name="connsiteY5" fmla="*/ 154989 h 309978"/>
              <a:gd name="connsiteX6" fmla="*/ 1611213 w 1870913"/>
              <a:gd name="connsiteY6" fmla="*/ 309978 h 309978"/>
              <a:gd name="connsiteX7" fmla="*/ 1611213 w 1870913"/>
              <a:gd name="connsiteY7" fmla="*/ 232484 h 309978"/>
              <a:gd name="connsiteX8" fmla="*/ 1122478 w 1870913"/>
              <a:gd name="connsiteY8" fmla="*/ 232484 h 309978"/>
              <a:gd name="connsiteX9" fmla="*/ 633744 w 1870913"/>
              <a:gd name="connsiteY9" fmla="*/ 232484 h 309978"/>
              <a:gd name="connsiteX10" fmla="*/ 0 w 1870913"/>
              <a:gd name="connsiteY10" fmla="*/ 232484 h 309978"/>
              <a:gd name="connsiteX11" fmla="*/ 0 w 1870913"/>
              <a:gd name="connsiteY11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0913" h="309978" fill="none" extrusionOk="0">
                <a:moveTo>
                  <a:pt x="0" y="77495"/>
                </a:moveTo>
                <a:cubicBezTo>
                  <a:pt x="187368" y="92614"/>
                  <a:pt x="289999" y="67947"/>
                  <a:pt x="569295" y="77495"/>
                </a:cubicBezTo>
                <a:cubicBezTo>
                  <a:pt x="848591" y="87043"/>
                  <a:pt x="915717" y="52474"/>
                  <a:pt x="1122478" y="77495"/>
                </a:cubicBezTo>
                <a:cubicBezTo>
                  <a:pt x="1329239" y="102516"/>
                  <a:pt x="1381573" y="77850"/>
                  <a:pt x="1611213" y="77495"/>
                </a:cubicBezTo>
                <a:cubicBezTo>
                  <a:pt x="1612730" y="49948"/>
                  <a:pt x="1614662" y="32761"/>
                  <a:pt x="1611213" y="0"/>
                </a:cubicBezTo>
                <a:cubicBezTo>
                  <a:pt x="1733009" y="60575"/>
                  <a:pt x="1776002" y="83959"/>
                  <a:pt x="1870913" y="154989"/>
                </a:cubicBezTo>
                <a:cubicBezTo>
                  <a:pt x="1797061" y="200534"/>
                  <a:pt x="1719160" y="252125"/>
                  <a:pt x="1611213" y="309978"/>
                </a:cubicBezTo>
                <a:cubicBezTo>
                  <a:pt x="1609656" y="274869"/>
                  <a:pt x="1612150" y="265429"/>
                  <a:pt x="1611213" y="232484"/>
                </a:cubicBezTo>
                <a:cubicBezTo>
                  <a:pt x="1472477" y="226623"/>
                  <a:pt x="1272096" y="250627"/>
                  <a:pt x="1122478" y="232484"/>
                </a:cubicBezTo>
                <a:cubicBezTo>
                  <a:pt x="972861" y="214341"/>
                  <a:pt x="866642" y="239590"/>
                  <a:pt x="633744" y="232484"/>
                </a:cubicBezTo>
                <a:cubicBezTo>
                  <a:pt x="400846" y="225378"/>
                  <a:pt x="298252" y="263025"/>
                  <a:pt x="0" y="232484"/>
                </a:cubicBezTo>
                <a:cubicBezTo>
                  <a:pt x="-1316" y="181019"/>
                  <a:pt x="4300" y="117063"/>
                  <a:pt x="0" y="77495"/>
                </a:cubicBezTo>
                <a:close/>
              </a:path>
              <a:path w="1870913" h="309978" stroke="0" extrusionOk="0">
                <a:moveTo>
                  <a:pt x="0" y="77495"/>
                </a:moveTo>
                <a:cubicBezTo>
                  <a:pt x="200145" y="74321"/>
                  <a:pt x="393292" y="83737"/>
                  <a:pt x="520959" y="77495"/>
                </a:cubicBezTo>
                <a:cubicBezTo>
                  <a:pt x="648626" y="71253"/>
                  <a:pt x="888073" y="56870"/>
                  <a:pt x="1009693" y="77495"/>
                </a:cubicBezTo>
                <a:cubicBezTo>
                  <a:pt x="1131313" y="98120"/>
                  <a:pt x="1389579" y="89112"/>
                  <a:pt x="1611213" y="77495"/>
                </a:cubicBezTo>
                <a:cubicBezTo>
                  <a:pt x="1610591" y="58870"/>
                  <a:pt x="1608508" y="22886"/>
                  <a:pt x="1611213" y="0"/>
                </a:cubicBezTo>
                <a:cubicBezTo>
                  <a:pt x="1703091" y="55879"/>
                  <a:pt x="1772216" y="88911"/>
                  <a:pt x="1870913" y="154989"/>
                </a:cubicBezTo>
                <a:cubicBezTo>
                  <a:pt x="1780926" y="202208"/>
                  <a:pt x="1710488" y="246804"/>
                  <a:pt x="1611213" y="309978"/>
                </a:cubicBezTo>
                <a:cubicBezTo>
                  <a:pt x="1613796" y="281667"/>
                  <a:pt x="1608218" y="251686"/>
                  <a:pt x="1611213" y="232484"/>
                </a:cubicBezTo>
                <a:cubicBezTo>
                  <a:pt x="1476495" y="248551"/>
                  <a:pt x="1343669" y="250094"/>
                  <a:pt x="1106366" y="232484"/>
                </a:cubicBezTo>
                <a:cubicBezTo>
                  <a:pt x="869063" y="214874"/>
                  <a:pt x="762682" y="256434"/>
                  <a:pt x="569295" y="232484"/>
                </a:cubicBezTo>
                <a:cubicBezTo>
                  <a:pt x="375908" y="208534"/>
                  <a:pt x="203420" y="239628"/>
                  <a:pt x="0" y="232484"/>
                </a:cubicBezTo>
                <a:cubicBezTo>
                  <a:pt x="-6009" y="185218"/>
                  <a:pt x="7274" y="14624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6C7C85-DE26-4B79-5C45-22D36DCC1D60}"/>
              </a:ext>
            </a:extLst>
          </p:cNvPr>
          <p:cNvSpPr txBox="1"/>
          <p:nvPr/>
        </p:nvSpPr>
        <p:spPr>
          <a:xfrm>
            <a:off x="4432613" y="994116"/>
            <a:ext cx="105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POST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CA2ED-18E0-B068-C858-FD4C83113E45}"/>
              </a:ext>
            </a:extLst>
          </p:cNvPr>
          <p:cNvSpPr txBox="1"/>
          <p:nvPr/>
        </p:nvSpPr>
        <p:spPr>
          <a:xfrm>
            <a:off x="9599955" y="1913029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31439-47E9-BE16-561E-934286DFF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134" y="4978413"/>
            <a:ext cx="1346137" cy="1346137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540FB78B-CB9C-D7EA-7B9B-F2A735EE78DC}"/>
              </a:ext>
            </a:extLst>
          </p:cNvPr>
          <p:cNvSpPr/>
          <p:nvPr/>
        </p:nvSpPr>
        <p:spPr>
          <a:xfrm rot="8797417">
            <a:off x="3865034" y="4757252"/>
            <a:ext cx="1821304" cy="341423"/>
          </a:xfrm>
          <a:custGeom>
            <a:avLst/>
            <a:gdLst>
              <a:gd name="connsiteX0" fmla="*/ 0 w 1821304"/>
              <a:gd name="connsiteY0" fmla="*/ 85356 h 341423"/>
              <a:gd name="connsiteX1" fmla="*/ 542459 w 1821304"/>
              <a:gd name="connsiteY1" fmla="*/ 85356 h 341423"/>
              <a:gd name="connsiteX2" fmla="*/ 1069564 w 1821304"/>
              <a:gd name="connsiteY2" fmla="*/ 85356 h 341423"/>
              <a:gd name="connsiteX3" fmla="*/ 1535260 w 1821304"/>
              <a:gd name="connsiteY3" fmla="*/ 85356 h 341423"/>
              <a:gd name="connsiteX4" fmla="*/ 1535260 w 1821304"/>
              <a:gd name="connsiteY4" fmla="*/ 0 h 341423"/>
              <a:gd name="connsiteX5" fmla="*/ 1821304 w 1821304"/>
              <a:gd name="connsiteY5" fmla="*/ 170712 h 341423"/>
              <a:gd name="connsiteX6" fmla="*/ 1535260 w 1821304"/>
              <a:gd name="connsiteY6" fmla="*/ 341423 h 341423"/>
              <a:gd name="connsiteX7" fmla="*/ 1535260 w 1821304"/>
              <a:gd name="connsiteY7" fmla="*/ 256067 h 341423"/>
              <a:gd name="connsiteX8" fmla="*/ 1069564 w 1821304"/>
              <a:gd name="connsiteY8" fmla="*/ 256067 h 341423"/>
              <a:gd name="connsiteX9" fmla="*/ 603869 w 1821304"/>
              <a:gd name="connsiteY9" fmla="*/ 256067 h 341423"/>
              <a:gd name="connsiteX10" fmla="*/ 0 w 1821304"/>
              <a:gd name="connsiteY10" fmla="*/ 256067 h 341423"/>
              <a:gd name="connsiteX11" fmla="*/ 0 w 1821304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1304" h="341423" fill="none" extrusionOk="0">
                <a:moveTo>
                  <a:pt x="0" y="85356"/>
                </a:moveTo>
                <a:cubicBezTo>
                  <a:pt x="237065" y="86617"/>
                  <a:pt x="408553" y="78974"/>
                  <a:pt x="542459" y="85356"/>
                </a:cubicBezTo>
                <a:cubicBezTo>
                  <a:pt x="676365" y="91738"/>
                  <a:pt x="899207" y="92082"/>
                  <a:pt x="1069564" y="85356"/>
                </a:cubicBezTo>
                <a:cubicBezTo>
                  <a:pt x="1239921" y="78630"/>
                  <a:pt x="1343264" y="105830"/>
                  <a:pt x="1535260" y="85356"/>
                </a:cubicBezTo>
                <a:cubicBezTo>
                  <a:pt x="1534429" y="64444"/>
                  <a:pt x="1533888" y="20959"/>
                  <a:pt x="1535260" y="0"/>
                </a:cubicBezTo>
                <a:cubicBezTo>
                  <a:pt x="1609200" y="29967"/>
                  <a:pt x="1680128" y="96187"/>
                  <a:pt x="1821304" y="170712"/>
                </a:cubicBezTo>
                <a:cubicBezTo>
                  <a:pt x="1766004" y="220472"/>
                  <a:pt x="1630152" y="272791"/>
                  <a:pt x="1535260" y="341423"/>
                </a:cubicBezTo>
                <a:cubicBezTo>
                  <a:pt x="1537206" y="300534"/>
                  <a:pt x="1534317" y="296543"/>
                  <a:pt x="1535260" y="256067"/>
                </a:cubicBezTo>
                <a:cubicBezTo>
                  <a:pt x="1430026" y="245574"/>
                  <a:pt x="1224480" y="249064"/>
                  <a:pt x="1069564" y="256067"/>
                </a:cubicBezTo>
                <a:cubicBezTo>
                  <a:pt x="914648" y="263070"/>
                  <a:pt x="724330" y="255910"/>
                  <a:pt x="603869" y="256067"/>
                </a:cubicBezTo>
                <a:cubicBezTo>
                  <a:pt x="483408" y="256224"/>
                  <a:pt x="155928" y="26736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1821304" h="341423" stroke="0" extrusionOk="0">
                <a:moveTo>
                  <a:pt x="0" y="85356"/>
                </a:moveTo>
                <a:cubicBezTo>
                  <a:pt x="185274" y="101504"/>
                  <a:pt x="266445" y="69311"/>
                  <a:pt x="496401" y="85356"/>
                </a:cubicBezTo>
                <a:cubicBezTo>
                  <a:pt x="726357" y="101401"/>
                  <a:pt x="848147" y="97181"/>
                  <a:pt x="962096" y="85356"/>
                </a:cubicBezTo>
                <a:cubicBezTo>
                  <a:pt x="1076046" y="73531"/>
                  <a:pt x="1263398" y="109430"/>
                  <a:pt x="1535260" y="85356"/>
                </a:cubicBezTo>
                <a:cubicBezTo>
                  <a:pt x="1534234" y="60983"/>
                  <a:pt x="1538616" y="29366"/>
                  <a:pt x="1535260" y="0"/>
                </a:cubicBezTo>
                <a:cubicBezTo>
                  <a:pt x="1630853" y="42704"/>
                  <a:pt x="1739459" y="117506"/>
                  <a:pt x="1821304" y="170712"/>
                </a:cubicBezTo>
                <a:cubicBezTo>
                  <a:pt x="1759816" y="202165"/>
                  <a:pt x="1657049" y="284607"/>
                  <a:pt x="1535260" y="341423"/>
                </a:cubicBezTo>
                <a:cubicBezTo>
                  <a:pt x="1539372" y="302708"/>
                  <a:pt x="1532569" y="296077"/>
                  <a:pt x="1535260" y="256067"/>
                </a:cubicBezTo>
                <a:cubicBezTo>
                  <a:pt x="1306694" y="275693"/>
                  <a:pt x="1214957" y="232844"/>
                  <a:pt x="1054212" y="256067"/>
                </a:cubicBezTo>
                <a:cubicBezTo>
                  <a:pt x="893467" y="279290"/>
                  <a:pt x="714631" y="279728"/>
                  <a:pt x="542459" y="256067"/>
                </a:cubicBezTo>
                <a:cubicBezTo>
                  <a:pt x="370287" y="232406"/>
                  <a:pt x="218708" y="266794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5B9C-DE26-2DD4-5EED-36191EC5B6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0744" y="4978413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37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332681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867441" y="4596530"/>
            <a:ext cx="2766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3246597" y="1509296"/>
            <a:ext cx="4364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C2DB93-4846-7422-AFC4-6F0DF23A6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879" y="787596"/>
            <a:ext cx="796337" cy="796337"/>
          </a:xfrm>
          <a:prstGeom prst="rect">
            <a:avLst/>
          </a:prstGeom>
        </p:spPr>
      </p:pic>
      <p:sp>
        <p:nvSpPr>
          <p:cNvPr id="26" name="Strzałka: w prawo 24">
            <a:extLst>
              <a:ext uri="{FF2B5EF4-FFF2-40B4-BE49-F238E27FC236}">
                <a16:creationId xmlns:a16="http://schemas.microsoft.com/office/drawing/2014/main" id="{DF88EF41-56ED-C076-4E87-F48595ADB479}"/>
              </a:ext>
            </a:extLst>
          </p:cNvPr>
          <p:cNvSpPr/>
          <p:nvPr/>
        </p:nvSpPr>
        <p:spPr>
          <a:xfrm rot="4368554">
            <a:off x="7894211" y="2408487"/>
            <a:ext cx="1870913" cy="309978"/>
          </a:xfrm>
          <a:custGeom>
            <a:avLst/>
            <a:gdLst>
              <a:gd name="connsiteX0" fmla="*/ 0 w 1870913"/>
              <a:gd name="connsiteY0" fmla="*/ 77495 h 309978"/>
              <a:gd name="connsiteX1" fmla="*/ 569295 w 1870913"/>
              <a:gd name="connsiteY1" fmla="*/ 77495 h 309978"/>
              <a:gd name="connsiteX2" fmla="*/ 1122478 w 1870913"/>
              <a:gd name="connsiteY2" fmla="*/ 77495 h 309978"/>
              <a:gd name="connsiteX3" fmla="*/ 1611213 w 1870913"/>
              <a:gd name="connsiteY3" fmla="*/ 77495 h 309978"/>
              <a:gd name="connsiteX4" fmla="*/ 1611213 w 1870913"/>
              <a:gd name="connsiteY4" fmla="*/ 0 h 309978"/>
              <a:gd name="connsiteX5" fmla="*/ 1870913 w 1870913"/>
              <a:gd name="connsiteY5" fmla="*/ 154989 h 309978"/>
              <a:gd name="connsiteX6" fmla="*/ 1611213 w 1870913"/>
              <a:gd name="connsiteY6" fmla="*/ 309978 h 309978"/>
              <a:gd name="connsiteX7" fmla="*/ 1611213 w 1870913"/>
              <a:gd name="connsiteY7" fmla="*/ 232484 h 309978"/>
              <a:gd name="connsiteX8" fmla="*/ 1122478 w 1870913"/>
              <a:gd name="connsiteY8" fmla="*/ 232484 h 309978"/>
              <a:gd name="connsiteX9" fmla="*/ 633744 w 1870913"/>
              <a:gd name="connsiteY9" fmla="*/ 232484 h 309978"/>
              <a:gd name="connsiteX10" fmla="*/ 0 w 1870913"/>
              <a:gd name="connsiteY10" fmla="*/ 232484 h 309978"/>
              <a:gd name="connsiteX11" fmla="*/ 0 w 1870913"/>
              <a:gd name="connsiteY11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0913" h="309978" fill="none" extrusionOk="0">
                <a:moveTo>
                  <a:pt x="0" y="77495"/>
                </a:moveTo>
                <a:cubicBezTo>
                  <a:pt x="187368" y="92614"/>
                  <a:pt x="289999" y="67947"/>
                  <a:pt x="569295" y="77495"/>
                </a:cubicBezTo>
                <a:cubicBezTo>
                  <a:pt x="848591" y="87043"/>
                  <a:pt x="915717" y="52474"/>
                  <a:pt x="1122478" y="77495"/>
                </a:cubicBezTo>
                <a:cubicBezTo>
                  <a:pt x="1329239" y="102516"/>
                  <a:pt x="1381573" y="77850"/>
                  <a:pt x="1611213" y="77495"/>
                </a:cubicBezTo>
                <a:cubicBezTo>
                  <a:pt x="1612730" y="49948"/>
                  <a:pt x="1614662" y="32761"/>
                  <a:pt x="1611213" y="0"/>
                </a:cubicBezTo>
                <a:cubicBezTo>
                  <a:pt x="1733009" y="60575"/>
                  <a:pt x="1776002" y="83959"/>
                  <a:pt x="1870913" y="154989"/>
                </a:cubicBezTo>
                <a:cubicBezTo>
                  <a:pt x="1797061" y="200534"/>
                  <a:pt x="1719160" y="252125"/>
                  <a:pt x="1611213" y="309978"/>
                </a:cubicBezTo>
                <a:cubicBezTo>
                  <a:pt x="1609656" y="274869"/>
                  <a:pt x="1612150" y="265429"/>
                  <a:pt x="1611213" y="232484"/>
                </a:cubicBezTo>
                <a:cubicBezTo>
                  <a:pt x="1472477" y="226623"/>
                  <a:pt x="1272096" y="250627"/>
                  <a:pt x="1122478" y="232484"/>
                </a:cubicBezTo>
                <a:cubicBezTo>
                  <a:pt x="972861" y="214341"/>
                  <a:pt x="866642" y="239590"/>
                  <a:pt x="633744" y="232484"/>
                </a:cubicBezTo>
                <a:cubicBezTo>
                  <a:pt x="400846" y="225378"/>
                  <a:pt x="298252" y="263025"/>
                  <a:pt x="0" y="232484"/>
                </a:cubicBezTo>
                <a:cubicBezTo>
                  <a:pt x="-1316" y="181019"/>
                  <a:pt x="4300" y="117063"/>
                  <a:pt x="0" y="77495"/>
                </a:cubicBezTo>
                <a:close/>
              </a:path>
              <a:path w="1870913" h="309978" stroke="0" extrusionOk="0">
                <a:moveTo>
                  <a:pt x="0" y="77495"/>
                </a:moveTo>
                <a:cubicBezTo>
                  <a:pt x="200145" y="74321"/>
                  <a:pt x="393292" y="83737"/>
                  <a:pt x="520959" y="77495"/>
                </a:cubicBezTo>
                <a:cubicBezTo>
                  <a:pt x="648626" y="71253"/>
                  <a:pt x="888073" y="56870"/>
                  <a:pt x="1009693" y="77495"/>
                </a:cubicBezTo>
                <a:cubicBezTo>
                  <a:pt x="1131313" y="98120"/>
                  <a:pt x="1389579" y="89112"/>
                  <a:pt x="1611213" y="77495"/>
                </a:cubicBezTo>
                <a:cubicBezTo>
                  <a:pt x="1610591" y="58870"/>
                  <a:pt x="1608508" y="22886"/>
                  <a:pt x="1611213" y="0"/>
                </a:cubicBezTo>
                <a:cubicBezTo>
                  <a:pt x="1703091" y="55879"/>
                  <a:pt x="1772216" y="88911"/>
                  <a:pt x="1870913" y="154989"/>
                </a:cubicBezTo>
                <a:cubicBezTo>
                  <a:pt x="1780926" y="202208"/>
                  <a:pt x="1710488" y="246804"/>
                  <a:pt x="1611213" y="309978"/>
                </a:cubicBezTo>
                <a:cubicBezTo>
                  <a:pt x="1613796" y="281667"/>
                  <a:pt x="1608218" y="251686"/>
                  <a:pt x="1611213" y="232484"/>
                </a:cubicBezTo>
                <a:cubicBezTo>
                  <a:pt x="1476495" y="248551"/>
                  <a:pt x="1343669" y="250094"/>
                  <a:pt x="1106366" y="232484"/>
                </a:cubicBezTo>
                <a:cubicBezTo>
                  <a:pt x="869063" y="214874"/>
                  <a:pt x="762682" y="256434"/>
                  <a:pt x="569295" y="232484"/>
                </a:cubicBezTo>
                <a:cubicBezTo>
                  <a:pt x="375908" y="208534"/>
                  <a:pt x="203420" y="239628"/>
                  <a:pt x="0" y="232484"/>
                </a:cubicBezTo>
                <a:cubicBezTo>
                  <a:pt x="-6009" y="185218"/>
                  <a:pt x="7274" y="14624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6C7C85-DE26-4B79-5C45-22D36DCC1D60}"/>
              </a:ext>
            </a:extLst>
          </p:cNvPr>
          <p:cNvSpPr txBox="1"/>
          <p:nvPr/>
        </p:nvSpPr>
        <p:spPr>
          <a:xfrm>
            <a:off x="4432613" y="994116"/>
            <a:ext cx="105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POST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CA2ED-18E0-B068-C858-FD4C83113E45}"/>
              </a:ext>
            </a:extLst>
          </p:cNvPr>
          <p:cNvSpPr txBox="1"/>
          <p:nvPr/>
        </p:nvSpPr>
        <p:spPr>
          <a:xfrm>
            <a:off x="8969760" y="2005878"/>
            <a:ext cx="141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DELETE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D62453C-88E1-E2A4-6581-A6D8BD65C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134" y="4978413"/>
            <a:ext cx="1346137" cy="1346137"/>
          </a:xfrm>
          <a:prstGeom prst="rect">
            <a:avLst/>
          </a:prstGeom>
        </p:spPr>
      </p:pic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B0886C0B-FB54-CCA1-4DB7-EE72BB3C5419}"/>
              </a:ext>
            </a:extLst>
          </p:cNvPr>
          <p:cNvSpPr/>
          <p:nvPr/>
        </p:nvSpPr>
        <p:spPr>
          <a:xfrm rot="19566902">
            <a:off x="3865034" y="4757252"/>
            <a:ext cx="1821304" cy="341423"/>
          </a:xfrm>
          <a:custGeom>
            <a:avLst/>
            <a:gdLst>
              <a:gd name="connsiteX0" fmla="*/ 0 w 1821304"/>
              <a:gd name="connsiteY0" fmla="*/ 85356 h 341423"/>
              <a:gd name="connsiteX1" fmla="*/ 542459 w 1821304"/>
              <a:gd name="connsiteY1" fmla="*/ 85356 h 341423"/>
              <a:gd name="connsiteX2" fmla="*/ 1069564 w 1821304"/>
              <a:gd name="connsiteY2" fmla="*/ 85356 h 341423"/>
              <a:gd name="connsiteX3" fmla="*/ 1535260 w 1821304"/>
              <a:gd name="connsiteY3" fmla="*/ 85356 h 341423"/>
              <a:gd name="connsiteX4" fmla="*/ 1535260 w 1821304"/>
              <a:gd name="connsiteY4" fmla="*/ 0 h 341423"/>
              <a:gd name="connsiteX5" fmla="*/ 1821304 w 1821304"/>
              <a:gd name="connsiteY5" fmla="*/ 170712 h 341423"/>
              <a:gd name="connsiteX6" fmla="*/ 1535260 w 1821304"/>
              <a:gd name="connsiteY6" fmla="*/ 341423 h 341423"/>
              <a:gd name="connsiteX7" fmla="*/ 1535260 w 1821304"/>
              <a:gd name="connsiteY7" fmla="*/ 256067 h 341423"/>
              <a:gd name="connsiteX8" fmla="*/ 1069564 w 1821304"/>
              <a:gd name="connsiteY8" fmla="*/ 256067 h 341423"/>
              <a:gd name="connsiteX9" fmla="*/ 603869 w 1821304"/>
              <a:gd name="connsiteY9" fmla="*/ 256067 h 341423"/>
              <a:gd name="connsiteX10" fmla="*/ 0 w 1821304"/>
              <a:gd name="connsiteY10" fmla="*/ 256067 h 341423"/>
              <a:gd name="connsiteX11" fmla="*/ 0 w 1821304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1304" h="341423" fill="none" extrusionOk="0">
                <a:moveTo>
                  <a:pt x="0" y="85356"/>
                </a:moveTo>
                <a:cubicBezTo>
                  <a:pt x="237065" y="86617"/>
                  <a:pt x="408553" y="78974"/>
                  <a:pt x="542459" y="85356"/>
                </a:cubicBezTo>
                <a:cubicBezTo>
                  <a:pt x="676365" y="91738"/>
                  <a:pt x="899207" y="92082"/>
                  <a:pt x="1069564" y="85356"/>
                </a:cubicBezTo>
                <a:cubicBezTo>
                  <a:pt x="1239921" y="78630"/>
                  <a:pt x="1343264" y="105830"/>
                  <a:pt x="1535260" y="85356"/>
                </a:cubicBezTo>
                <a:cubicBezTo>
                  <a:pt x="1534429" y="64444"/>
                  <a:pt x="1533888" y="20959"/>
                  <a:pt x="1535260" y="0"/>
                </a:cubicBezTo>
                <a:cubicBezTo>
                  <a:pt x="1609200" y="29967"/>
                  <a:pt x="1680128" y="96187"/>
                  <a:pt x="1821304" y="170712"/>
                </a:cubicBezTo>
                <a:cubicBezTo>
                  <a:pt x="1766004" y="220472"/>
                  <a:pt x="1630152" y="272791"/>
                  <a:pt x="1535260" y="341423"/>
                </a:cubicBezTo>
                <a:cubicBezTo>
                  <a:pt x="1537206" y="300534"/>
                  <a:pt x="1534317" y="296543"/>
                  <a:pt x="1535260" y="256067"/>
                </a:cubicBezTo>
                <a:cubicBezTo>
                  <a:pt x="1430026" y="245574"/>
                  <a:pt x="1224480" y="249064"/>
                  <a:pt x="1069564" y="256067"/>
                </a:cubicBezTo>
                <a:cubicBezTo>
                  <a:pt x="914648" y="263070"/>
                  <a:pt x="724330" y="255910"/>
                  <a:pt x="603869" y="256067"/>
                </a:cubicBezTo>
                <a:cubicBezTo>
                  <a:pt x="483408" y="256224"/>
                  <a:pt x="155928" y="26736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1821304" h="341423" stroke="0" extrusionOk="0">
                <a:moveTo>
                  <a:pt x="0" y="85356"/>
                </a:moveTo>
                <a:cubicBezTo>
                  <a:pt x="185274" y="101504"/>
                  <a:pt x="266445" y="69311"/>
                  <a:pt x="496401" y="85356"/>
                </a:cubicBezTo>
                <a:cubicBezTo>
                  <a:pt x="726357" y="101401"/>
                  <a:pt x="848147" y="97181"/>
                  <a:pt x="962096" y="85356"/>
                </a:cubicBezTo>
                <a:cubicBezTo>
                  <a:pt x="1076046" y="73531"/>
                  <a:pt x="1263398" y="109430"/>
                  <a:pt x="1535260" y="85356"/>
                </a:cubicBezTo>
                <a:cubicBezTo>
                  <a:pt x="1534234" y="60983"/>
                  <a:pt x="1538616" y="29366"/>
                  <a:pt x="1535260" y="0"/>
                </a:cubicBezTo>
                <a:cubicBezTo>
                  <a:pt x="1630853" y="42704"/>
                  <a:pt x="1739459" y="117506"/>
                  <a:pt x="1821304" y="170712"/>
                </a:cubicBezTo>
                <a:cubicBezTo>
                  <a:pt x="1759816" y="202165"/>
                  <a:pt x="1657049" y="284607"/>
                  <a:pt x="1535260" y="341423"/>
                </a:cubicBezTo>
                <a:cubicBezTo>
                  <a:pt x="1539372" y="302708"/>
                  <a:pt x="1532569" y="296077"/>
                  <a:pt x="1535260" y="256067"/>
                </a:cubicBezTo>
                <a:cubicBezTo>
                  <a:pt x="1306694" y="275693"/>
                  <a:pt x="1214957" y="232844"/>
                  <a:pt x="1054212" y="256067"/>
                </a:cubicBezTo>
                <a:cubicBezTo>
                  <a:pt x="893467" y="279290"/>
                  <a:pt x="714631" y="279728"/>
                  <a:pt x="542459" y="256067"/>
                </a:cubicBezTo>
                <a:cubicBezTo>
                  <a:pt x="370287" y="232406"/>
                  <a:pt x="218708" y="266794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ABAE153-B422-DA35-9E79-7BA2D6998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744" y="4978413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0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4012041" y="3713538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4686" y="605581"/>
            <a:ext cx="1130903" cy="1130903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766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/requests/4578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/requests/4579</a:t>
            </a:r>
          </a:p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7273428" y="2316626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D34EAE9E-3199-F88A-8C37-46C21D298FCB}"/>
              </a:ext>
            </a:extLst>
          </p:cNvPr>
          <p:cNvSpPr/>
          <p:nvPr/>
        </p:nvSpPr>
        <p:spPr>
          <a:xfrm flipH="1">
            <a:off x="3958600" y="4134293"/>
            <a:ext cx="1346137" cy="150035"/>
          </a:xfrm>
          <a:custGeom>
            <a:avLst/>
            <a:gdLst>
              <a:gd name="connsiteX0" fmla="*/ 0 w 1346137"/>
              <a:gd name="connsiteY0" fmla="*/ 37509 h 150035"/>
              <a:gd name="connsiteX1" fmla="*/ 622423 w 1346137"/>
              <a:gd name="connsiteY1" fmla="*/ 37509 h 150035"/>
              <a:gd name="connsiteX2" fmla="*/ 1220438 w 1346137"/>
              <a:gd name="connsiteY2" fmla="*/ 37509 h 150035"/>
              <a:gd name="connsiteX3" fmla="*/ 1220438 w 1346137"/>
              <a:gd name="connsiteY3" fmla="*/ 0 h 150035"/>
              <a:gd name="connsiteX4" fmla="*/ 1346137 w 1346137"/>
              <a:gd name="connsiteY4" fmla="*/ 75018 h 150035"/>
              <a:gd name="connsiteX5" fmla="*/ 1220438 w 1346137"/>
              <a:gd name="connsiteY5" fmla="*/ 150035 h 150035"/>
              <a:gd name="connsiteX6" fmla="*/ 1220438 w 1346137"/>
              <a:gd name="connsiteY6" fmla="*/ 112526 h 150035"/>
              <a:gd name="connsiteX7" fmla="*/ 610219 w 1346137"/>
              <a:gd name="connsiteY7" fmla="*/ 112526 h 150035"/>
              <a:gd name="connsiteX8" fmla="*/ 0 w 1346137"/>
              <a:gd name="connsiteY8" fmla="*/ 112526 h 150035"/>
              <a:gd name="connsiteX9" fmla="*/ 0 w 1346137"/>
              <a:gd name="connsiteY9" fmla="*/ 37509 h 15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0035" fill="none" extrusionOk="0">
                <a:moveTo>
                  <a:pt x="0" y="37509"/>
                </a:moveTo>
                <a:cubicBezTo>
                  <a:pt x="305367" y="19766"/>
                  <a:pt x="359428" y="8207"/>
                  <a:pt x="622423" y="37509"/>
                </a:cubicBezTo>
                <a:cubicBezTo>
                  <a:pt x="885418" y="66811"/>
                  <a:pt x="1046381" y="45658"/>
                  <a:pt x="1220438" y="37509"/>
                </a:cubicBezTo>
                <a:cubicBezTo>
                  <a:pt x="1222297" y="27890"/>
                  <a:pt x="1218777" y="17977"/>
                  <a:pt x="1220438" y="0"/>
                </a:cubicBezTo>
                <a:cubicBezTo>
                  <a:pt x="1271511" y="33166"/>
                  <a:pt x="1307636" y="60298"/>
                  <a:pt x="1346137" y="75018"/>
                </a:cubicBezTo>
                <a:cubicBezTo>
                  <a:pt x="1300267" y="103088"/>
                  <a:pt x="1279470" y="117977"/>
                  <a:pt x="1220438" y="150035"/>
                </a:cubicBezTo>
                <a:cubicBezTo>
                  <a:pt x="1218916" y="137601"/>
                  <a:pt x="1221172" y="121840"/>
                  <a:pt x="1220438" y="112526"/>
                </a:cubicBezTo>
                <a:cubicBezTo>
                  <a:pt x="943298" y="86537"/>
                  <a:pt x="855178" y="92612"/>
                  <a:pt x="610219" y="112526"/>
                </a:cubicBezTo>
                <a:cubicBezTo>
                  <a:pt x="365260" y="132440"/>
                  <a:pt x="304772" y="87889"/>
                  <a:pt x="0" y="112526"/>
                </a:cubicBezTo>
                <a:cubicBezTo>
                  <a:pt x="264" y="80971"/>
                  <a:pt x="3726" y="56796"/>
                  <a:pt x="0" y="37509"/>
                </a:cubicBezTo>
                <a:close/>
              </a:path>
              <a:path w="1346137" h="150035" stroke="0" extrusionOk="0">
                <a:moveTo>
                  <a:pt x="0" y="37509"/>
                </a:moveTo>
                <a:cubicBezTo>
                  <a:pt x="282401" y="45502"/>
                  <a:pt x="407410" y="33223"/>
                  <a:pt x="598015" y="37509"/>
                </a:cubicBezTo>
                <a:cubicBezTo>
                  <a:pt x="788621" y="41795"/>
                  <a:pt x="1069836" y="40692"/>
                  <a:pt x="1220438" y="37509"/>
                </a:cubicBezTo>
                <a:cubicBezTo>
                  <a:pt x="1220639" y="20374"/>
                  <a:pt x="1222083" y="11156"/>
                  <a:pt x="1220438" y="0"/>
                </a:cubicBezTo>
                <a:cubicBezTo>
                  <a:pt x="1250041" y="15920"/>
                  <a:pt x="1306032" y="51853"/>
                  <a:pt x="1346137" y="75018"/>
                </a:cubicBezTo>
                <a:cubicBezTo>
                  <a:pt x="1315270" y="85865"/>
                  <a:pt x="1266320" y="124992"/>
                  <a:pt x="1220438" y="150035"/>
                </a:cubicBezTo>
                <a:cubicBezTo>
                  <a:pt x="1220349" y="135100"/>
                  <a:pt x="1222203" y="126073"/>
                  <a:pt x="1220438" y="112526"/>
                </a:cubicBezTo>
                <a:cubicBezTo>
                  <a:pt x="1075537" y="95926"/>
                  <a:pt x="839760" y="135089"/>
                  <a:pt x="634628" y="112526"/>
                </a:cubicBezTo>
                <a:cubicBezTo>
                  <a:pt x="429496" y="89964"/>
                  <a:pt x="310741" y="106395"/>
                  <a:pt x="0" y="112526"/>
                </a:cubicBezTo>
                <a:cubicBezTo>
                  <a:pt x="1834" y="81843"/>
                  <a:pt x="2750" y="70213"/>
                  <a:pt x="0" y="3750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4EF66-DA07-A472-5D64-19287F4C3D51}"/>
              </a:ext>
            </a:extLst>
          </p:cNvPr>
          <p:cNvSpPr txBox="1"/>
          <p:nvPr/>
        </p:nvSpPr>
        <p:spPr>
          <a:xfrm>
            <a:off x="4289536" y="4225454"/>
            <a:ext cx="806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4578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4579</a:t>
            </a:r>
          </a:p>
          <a:p>
            <a:r>
              <a:rPr lang="en-US" sz="2400" dirty="0">
                <a:solidFill>
                  <a:schemeClr val="bg1"/>
                </a:solidFill>
              </a:rPr>
              <a:t>4580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54FDF-8315-0C16-343E-382B97D15A94}"/>
              </a:ext>
            </a:extLst>
          </p:cNvPr>
          <p:cNvSpPr txBox="1"/>
          <p:nvPr/>
        </p:nvSpPr>
        <p:spPr>
          <a:xfrm>
            <a:off x="7784259" y="953961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ID=DEF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0D504-169D-1F04-A55C-7FE1CA739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8903" y="2934237"/>
            <a:ext cx="921125" cy="921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4EEE39-FEB5-C47B-98BE-AFD4F89D2955}"/>
              </a:ext>
            </a:extLst>
          </p:cNvPr>
          <p:cNvSpPr txBox="1"/>
          <p:nvPr/>
        </p:nvSpPr>
        <p:spPr>
          <a:xfrm>
            <a:off x="7815045" y="3124177"/>
            <a:ext cx="85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8A9529-911E-F0AB-5606-4BE57F879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9782" y="3582188"/>
            <a:ext cx="921125" cy="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7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4686" y="605581"/>
            <a:ext cx="1130903" cy="1130903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BBC5-3346-8198-F7EB-DEF18E62F98E}"/>
              </a:ext>
            </a:extLst>
          </p:cNvPr>
          <p:cNvSpPr txBox="1"/>
          <p:nvPr/>
        </p:nvSpPr>
        <p:spPr>
          <a:xfrm>
            <a:off x="7611510" y="4625619"/>
            <a:ext cx="2766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59B73-230B-12B2-22F7-4D62BAAB12AD}"/>
              </a:ext>
            </a:extLst>
          </p:cNvPr>
          <p:cNvSpPr txBox="1"/>
          <p:nvPr/>
        </p:nvSpPr>
        <p:spPr>
          <a:xfrm>
            <a:off x="555873" y="2049677"/>
            <a:ext cx="4206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http://.../requests/4580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9D0E8-1850-679A-1538-DDE0C547C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313" y="4345532"/>
            <a:ext cx="734291" cy="7342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5386B8-AB16-BDD8-31BD-38CA245EB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A193CA-1E38-80C2-949D-D26C51A0C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EEE39-FEB5-C47B-98BE-AFD4F89D2955}"/>
              </a:ext>
            </a:extLst>
          </p:cNvPr>
          <p:cNvSpPr txBox="1"/>
          <p:nvPr/>
        </p:nvSpPr>
        <p:spPr>
          <a:xfrm>
            <a:off x="7815045" y="3124177"/>
            <a:ext cx="105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3D0FB-3DAB-ED1B-8F8E-BE5D1E4ACBD1}"/>
              </a:ext>
            </a:extLst>
          </p:cNvPr>
          <p:cNvSpPr txBox="1"/>
          <p:nvPr/>
        </p:nvSpPr>
        <p:spPr>
          <a:xfrm>
            <a:off x="3122998" y="1563809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ID=DEF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F8744A-654E-FF26-464E-13CD3AAE9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782" y="3582188"/>
            <a:ext cx="921125" cy="921125"/>
          </a:xfrm>
          <a:prstGeom prst="rect">
            <a:avLst/>
          </a:prstGeom>
        </p:spPr>
      </p:pic>
      <p:pic>
        <p:nvPicPr>
          <p:cNvPr id="23" name="Grafika 30" descr="Baza danych">
            <a:extLst>
              <a:ext uri="{FF2B5EF4-FFF2-40B4-BE49-F238E27FC236}">
                <a16:creationId xmlns:a16="http://schemas.microsoft.com/office/drawing/2014/main" id="{B44B5899-D392-D750-DF04-B4E13F635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sp>
        <p:nvSpPr>
          <p:cNvPr id="24" name="Strzałka: w prawo 24">
            <a:extLst>
              <a:ext uri="{FF2B5EF4-FFF2-40B4-BE49-F238E27FC236}">
                <a16:creationId xmlns:a16="http://schemas.microsoft.com/office/drawing/2014/main" id="{39CE0C31-B820-BCEE-FC01-5BC16ACFC055}"/>
              </a:ext>
            </a:extLst>
          </p:cNvPr>
          <p:cNvSpPr/>
          <p:nvPr/>
        </p:nvSpPr>
        <p:spPr>
          <a:xfrm rot="10800000">
            <a:off x="4054848" y="3888283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B534BB-E8AA-AF7B-47E9-5D77E17CEDE2}"/>
              </a:ext>
            </a:extLst>
          </p:cNvPr>
          <p:cNvSpPr txBox="1"/>
          <p:nvPr/>
        </p:nvSpPr>
        <p:spPr>
          <a:xfrm>
            <a:off x="7784259" y="953961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ID=GHI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0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6A839-C2D1-4FD0-C241-35CF83CE2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54C3C-A5C2-9C11-1558-7F4EF6FF5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10DF805-A518-721D-5DA0-BF4601ECEC82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2B21EF9C-345D-E2E9-AE7C-9B1DDA54E1EE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1041F-81AD-62FB-2821-407C5D136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sp>
        <p:nvSpPr>
          <p:cNvPr id="18" name="Strzałka: w prawo 10">
            <a:extLst>
              <a:ext uri="{FF2B5EF4-FFF2-40B4-BE49-F238E27FC236}">
                <a16:creationId xmlns:a16="http://schemas.microsoft.com/office/drawing/2014/main" id="{A1733173-47BB-7E28-F060-0B27F88FC981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a 24">
            <a:extLst>
              <a:ext uri="{FF2B5EF4-FFF2-40B4-BE49-F238E27FC236}">
                <a16:creationId xmlns:a16="http://schemas.microsoft.com/office/drawing/2014/main" id="{A181D82A-970C-9472-CDCB-0E476CA3B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1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załka: w prawo 24">
            <a:extLst>
              <a:ext uri="{FF2B5EF4-FFF2-40B4-BE49-F238E27FC236}">
                <a16:creationId xmlns:a16="http://schemas.microsoft.com/office/drawing/2014/main" id="{A7D3107A-B14C-81BC-24FD-BBE6A94B92B0}"/>
              </a:ext>
            </a:extLst>
          </p:cNvPr>
          <p:cNvSpPr/>
          <p:nvPr/>
        </p:nvSpPr>
        <p:spPr>
          <a:xfrm rot="5400000">
            <a:off x="5170460" y="96405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7F49-B9D9-D58A-7183-73005A5D465A}"/>
              </a:ext>
            </a:extLst>
          </p:cNvPr>
          <p:cNvSpPr txBox="1"/>
          <p:nvPr/>
        </p:nvSpPr>
        <p:spPr>
          <a:xfrm>
            <a:off x="6077810" y="694470"/>
            <a:ext cx="16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Strzałka: w prawo 24">
            <a:extLst>
              <a:ext uri="{FF2B5EF4-FFF2-40B4-BE49-F238E27FC236}">
                <a16:creationId xmlns:a16="http://schemas.microsoft.com/office/drawing/2014/main" id="{CA75CD0D-9231-ACE4-CFF7-DABBF665DB86}"/>
              </a:ext>
            </a:extLst>
          </p:cNvPr>
          <p:cNvSpPr/>
          <p:nvPr/>
        </p:nvSpPr>
        <p:spPr>
          <a:xfrm rot="5400000">
            <a:off x="5170460" y="542663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C272-532C-C254-3619-821D70D239F1}"/>
              </a:ext>
            </a:extLst>
          </p:cNvPr>
          <p:cNvSpPr txBox="1"/>
          <p:nvPr/>
        </p:nvSpPr>
        <p:spPr>
          <a:xfrm>
            <a:off x="6077810" y="5157054"/>
            <a:ext cx="16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9" name="Strzałka: w prawo 24">
            <a:extLst>
              <a:ext uri="{FF2B5EF4-FFF2-40B4-BE49-F238E27FC236}">
                <a16:creationId xmlns:a16="http://schemas.microsoft.com/office/drawing/2014/main" id="{E0A026BA-3104-C98A-97A6-6C477C0B8770}"/>
              </a:ext>
            </a:extLst>
          </p:cNvPr>
          <p:cNvSpPr/>
          <p:nvPr/>
        </p:nvSpPr>
        <p:spPr>
          <a:xfrm>
            <a:off x="7286908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F8-0BCA-FC54-F837-BFC89D6075FE}"/>
              </a:ext>
            </a:extLst>
          </p:cNvPr>
          <p:cNvSpPr txBox="1"/>
          <p:nvPr/>
        </p:nvSpPr>
        <p:spPr>
          <a:xfrm>
            <a:off x="7193099" y="2666122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Document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EE0B394-8CF9-1F04-8E7B-D53B772C0322}"/>
              </a:ext>
            </a:extLst>
          </p:cNvPr>
          <p:cNvSpPr/>
          <p:nvPr/>
        </p:nvSpPr>
        <p:spPr>
          <a:xfrm>
            <a:off x="7286908" y="420643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059AF-854E-4910-A1BD-0A0796CC320E}"/>
              </a:ext>
            </a:extLst>
          </p:cNvPr>
          <p:cNvSpPr txBox="1"/>
          <p:nvPr/>
        </p:nvSpPr>
        <p:spPr>
          <a:xfrm>
            <a:off x="7193099" y="3649481"/>
            <a:ext cx="14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112E4A95-5959-AAB6-31FF-20CA24A43EC3}"/>
              </a:ext>
            </a:extLst>
          </p:cNvPr>
          <p:cNvSpPr/>
          <p:nvPr/>
        </p:nvSpPr>
        <p:spPr>
          <a:xfrm>
            <a:off x="3122989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7FDCD-B542-3713-76CB-A9BF16995F8D}"/>
              </a:ext>
            </a:extLst>
          </p:cNvPr>
          <p:cNvSpPr txBox="1"/>
          <p:nvPr/>
        </p:nvSpPr>
        <p:spPr>
          <a:xfrm>
            <a:off x="3029180" y="266612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Load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88D7260-4BB4-30FD-07FB-B2D244A78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5" y="2075568"/>
            <a:ext cx="2577729" cy="2580972"/>
          </a:xfrm>
          <a:prstGeom prst="rect">
            <a:avLst/>
          </a:prstGeom>
        </p:spPr>
      </p:pic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7D3D6456-64F1-59BC-A462-ED4D3EBE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4223" y="3974872"/>
            <a:ext cx="950335" cy="95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EE8AB-B78C-53F0-0F4F-6E387297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23" y="2924430"/>
            <a:ext cx="1010997" cy="1010997"/>
          </a:xfrm>
          <a:prstGeom prst="rect">
            <a:avLst/>
          </a:prstGeom>
        </p:spPr>
      </p:pic>
      <p:pic>
        <p:nvPicPr>
          <p:cNvPr id="19" name="Grafika 30" descr="Baza danych">
            <a:extLst>
              <a:ext uri="{FF2B5EF4-FFF2-40B4-BE49-F238E27FC236}">
                <a16:creationId xmlns:a16="http://schemas.microsoft.com/office/drawing/2014/main" id="{25AEE51C-1779-EC2A-FEA5-77A4A996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1837" y="2918620"/>
            <a:ext cx="950335" cy="950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4AD03-EA1D-9181-2EAD-DDDAE13CB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259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załka: w prawo 24">
            <a:extLst>
              <a:ext uri="{FF2B5EF4-FFF2-40B4-BE49-F238E27FC236}">
                <a16:creationId xmlns:a16="http://schemas.microsoft.com/office/drawing/2014/main" id="{A7D3107A-B14C-81BC-24FD-BBE6A94B92B0}"/>
              </a:ext>
            </a:extLst>
          </p:cNvPr>
          <p:cNvSpPr/>
          <p:nvPr/>
        </p:nvSpPr>
        <p:spPr>
          <a:xfrm rot="5400000">
            <a:off x="5170460" y="96405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7F49-B9D9-D58A-7183-73005A5D465A}"/>
              </a:ext>
            </a:extLst>
          </p:cNvPr>
          <p:cNvSpPr txBox="1"/>
          <p:nvPr/>
        </p:nvSpPr>
        <p:spPr>
          <a:xfrm>
            <a:off x="6077810" y="694470"/>
            <a:ext cx="16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Strzałka: w prawo 24">
            <a:extLst>
              <a:ext uri="{FF2B5EF4-FFF2-40B4-BE49-F238E27FC236}">
                <a16:creationId xmlns:a16="http://schemas.microsoft.com/office/drawing/2014/main" id="{CA75CD0D-9231-ACE4-CFF7-DABBF665DB86}"/>
              </a:ext>
            </a:extLst>
          </p:cNvPr>
          <p:cNvSpPr/>
          <p:nvPr/>
        </p:nvSpPr>
        <p:spPr>
          <a:xfrm rot="5400000">
            <a:off x="5170460" y="542663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C272-532C-C254-3619-821D70D239F1}"/>
              </a:ext>
            </a:extLst>
          </p:cNvPr>
          <p:cNvSpPr txBox="1"/>
          <p:nvPr/>
        </p:nvSpPr>
        <p:spPr>
          <a:xfrm>
            <a:off x="6077810" y="5157054"/>
            <a:ext cx="194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 +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9" name="Strzałka: w prawo 24">
            <a:extLst>
              <a:ext uri="{FF2B5EF4-FFF2-40B4-BE49-F238E27FC236}">
                <a16:creationId xmlns:a16="http://schemas.microsoft.com/office/drawing/2014/main" id="{E0A026BA-3104-C98A-97A6-6C477C0B8770}"/>
              </a:ext>
            </a:extLst>
          </p:cNvPr>
          <p:cNvSpPr/>
          <p:nvPr/>
        </p:nvSpPr>
        <p:spPr>
          <a:xfrm>
            <a:off x="7286908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F8-0BCA-FC54-F837-BFC89D6075FE}"/>
              </a:ext>
            </a:extLst>
          </p:cNvPr>
          <p:cNvSpPr txBox="1"/>
          <p:nvPr/>
        </p:nvSpPr>
        <p:spPr>
          <a:xfrm>
            <a:off x="7193099" y="2666122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Document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EE0B394-8CF9-1F04-8E7B-D53B772C0322}"/>
              </a:ext>
            </a:extLst>
          </p:cNvPr>
          <p:cNvSpPr/>
          <p:nvPr/>
        </p:nvSpPr>
        <p:spPr>
          <a:xfrm>
            <a:off x="7286908" y="420643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059AF-854E-4910-A1BD-0A0796CC320E}"/>
              </a:ext>
            </a:extLst>
          </p:cNvPr>
          <p:cNvSpPr txBox="1"/>
          <p:nvPr/>
        </p:nvSpPr>
        <p:spPr>
          <a:xfrm>
            <a:off x="7193099" y="3649481"/>
            <a:ext cx="14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112E4A95-5959-AAB6-31FF-20CA24A43EC3}"/>
              </a:ext>
            </a:extLst>
          </p:cNvPr>
          <p:cNvSpPr/>
          <p:nvPr/>
        </p:nvSpPr>
        <p:spPr>
          <a:xfrm>
            <a:off x="3122989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7FDCD-B542-3713-76CB-A9BF16995F8D}"/>
              </a:ext>
            </a:extLst>
          </p:cNvPr>
          <p:cNvSpPr txBox="1"/>
          <p:nvPr/>
        </p:nvSpPr>
        <p:spPr>
          <a:xfrm>
            <a:off x="3029180" y="266612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Load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88D7260-4BB4-30FD-07FB-B2D244A78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5" y="2075568"/>
            <a:ext cx="2577729" cy="2580972"/>
          </a:xfrm>
          <a:prstGeom prst="rect">
            <a:avLst/>
          </a:prstGeom>
        </p:spPr>
      </p:pic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7D3D6456-64F1-59BC-A462-ED4D3EBE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4223" y="3974872"/>
            <a:ext cx="950335" cy="95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EE8AB-B78C-53F0-0F4F-6E387297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23" y="2924430"/>
            <a:ext cx="1010997" cy="1010997"/>
          </a:xfrm>
          <a:prstGeom prst="rect">
            <a:avLst/>
          </a:prstGeom>
        </p:spPr>
      </p:pic>
      <p:pic>
        <p:nvPicPr>
          <p:cNvPr id="19" name="Grafika 30" descr="Baza danych">
            <a:extLst>
              <a:ext uri="{FF2B5EF4-FFF2-40B4-BE49-F238E27FC236}">
                <a16:creationId xmlns:a16="http://schemas.microsoft.com/office/drawing/2014/main" id="{25AEE51C-1779-EC2A-FEA5-77A4A996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1837" y="2918620"/>
            <a:ext cx="950335" cy="950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4AD03-EA1D-9181-2EAD-DDDAE13CB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90A254D4-9331-9E9C-E522-17AB7EA6C6AD}"/>
              </a:ext>
            </a:extLst>
          </p:cNvPr>
          <p:cNvSpPr/>
          <p:nvPr/>
        </p:nvSpPr>
        <p:spPr>
          <a:xfrm>
            <a:off x="7286908" y="225108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E9A7E-E51E-A388-8A73-2993F44FDB62}"/>
              </a:ext>
            </a:extLst>
          </p:cNvPr>
          <p:cNvSpPr txBox="1"/>
          <p:nvPr/>
        </p:nvSpPr>
        <p:spPr>
          <a:xfrm>
            <a:off x="7193099" y="1694126"/>
            <a:ext cx="153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Request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100908-497E-E69C-A33F-F50C079AB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827" y="1818615"/>
            <a:ext cx="921125" cy="921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F76ECE-BBBE-0EC5-28FE-BC9516AA6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662" y="5157054"/>
            <a:ext cx="667383" cy="6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1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załka: w prawo 24">
            <a:extLst>
              <a:ext uri="{FF2B5EF4-FFF2-40B4-BE49-F238E27FC236}">
                <a16:creationId xmlns:a16="http://schemas.microsoft.com/office/drawing/2014/main" id="{A7D3107A-B14C-81BC-24FD-BBE6A94B92B0}"/>
              </a:ext>
            </a:extLst>
          </p:cNvPr>
          <p:cNvSpPr/>
          <p:nvPr/>
        </p:nvSpPr>
        <p:spPr>
          <a:xfrm rot="5400000">
            <a:off x="5170460" y="96405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7F49-B9D9-D58A-7183-73005A5D465A}"/>
              </a:ext>
            </a:extLst>
          </p:cNvPr>
          <p:cNvSpPr txBox="1"/>
          <p:nvPr/>
        </p:nvSpPr>
        <p:spPr>
          <a:xfrm>
            <a:off x="6077810" y="694470"/>
            <a:ext cx="194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 +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Strzałka: w prawo 24">
            <a:extLst>
              <a:ext uri="{FF2B5EF4-FFF2-40B4-BE49-F238E27FC236}">
                <a16:creationId xmlns:a16="http://schemas.microsoft.com/office/drawing/2014/main" id="{CA75CD0D-9231-ACE4-CFF7-DABBF665DB86}"/>
              </a:ext>
            </a:extLst>
          </p:cNvPr>
          <p:cNvSpPr/>
          <p:nvPr/>
        </p:nvSpPr>
        <p:spPr>
          <a:xfrm rot="5400000">
            <a:off x="5170460" y="542663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C272-532C-C254-3619-821D70D239F1}"/>
              </a:ext>
            </a:extLst>
          </p:cNvPr>
          <p:cNvSpPr txBox="1"/>
          <p:nvPr/>
        </p:nvSpPr>
        <p:spPr>
          <a:xfrm>
            <a:off x="6077810" y="5157054"/>
            <a:ext cx="16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9" name="Strzałka: w prawo 24">
            <a:extLst>
              <a:ext uri="{FF2B5EF4-FFF2-40B4-BE49-F238E27FC236}">
                <a16:creationId xmlns:a16="http://schemas.microsoft.com/office/drawing/2014/main" id="{E0A026BA-3104-C98A-97A6-6C477C0B8770}"/>
              </a:ext>
            </a:extLst>
          </p:cNvPr>
          <p:cNvSpPr/>
          <p:nvPr/>
        </p:nvSpPr>
        <p:spPr>
          <a:xfrm>
            <a:off x="7286908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F8-0BCA-FC54-F837-BFC89D6075FE}"/>
              </a:ext>
            </a:extLst>
          </p:cNvPr>
          <p:cNvSpPr txBox="1"/>
          <p:nvPr/>
        </p:nvSpPr>
        <p:spPr>
          <a:xfrm>
            <a:off x="7193099" y="2666122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Document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EE0B394-8CF9-1F04-8E7B-D53B772C0322}"/>
              </a:ext>
            </a:extLst>
          </p:cNvPr>
          <p:cNvSpPr/>
          <p:nvPr/>
        </p:nvSpPr>
        <p:spPr>
          <a:xfrm>
            <a:off x="7286908" y="420643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059AF-854E-4910-A1BD-0A0796CC320E}"/>
              </a:ext>
            </a:extLst>
          </p:cNvPr>
          <p:cNvSpPr txBox="1"/>
          <p:nvPr/>
        </p:nvSpPr>
        <p:spPr>
          <a:xfrm>
            <a:off x="7193099" y="3649481"/>
            <a:ext cx="14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112E4A95-5959-AAB6-31FF-20CA24A43EC3}"/>
              </a:ext>
            </a:extLst>
          </p:cNvPr>
          <p:cNvSpPr/>
          <p:nvPr/>
        </p:nvSpPr>
        <p:spPr>
          <a:xfrm>
            <a:off x="3122989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7FDCD-B542-3713-76CB-A9BF16995F8D}"/>
              </a:ext>
            </a:extLst>
          </p:cNvPr>
          <p:cNvSpPr txBox="1"/>
          <p:nvPr/>
        </p:nvSpPr>
        <p:spPr>
          <a:xfrm>
            <a:off x="3029180" y="266612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Load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88D7260-4BB4-30FD-07FB-B2D244A78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5" y="2075568"/>
            <a:ext cx="2577729" cy="2580972"/>
          </a:xfrm>
          <a:prstGeom prst="rect">
            <a:avLst/>
          </a:prstGeom>
        </p:spPr>
      </p:pic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7D3D6456-64F1-59BC-A462-ED4D3EBE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4223" y="3974872"/>
            <a:ext cx="950335" cy="95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EE8AB-B78C-53F0-0F4F-6E387297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23" y="2924430"/>
            <a:ext cx="1010997" cy="1010997"/>
          </a:xfrm>
          <a:prstGeom prst="rect">
            <a:avLst/>
          </a:prstGeom>
        </p:spPr>
      </p:pic>
      <p:pic>
        <p:nvPicPr>
          <p:cNvPr id="19" name="Grafika 30" descr="Baza danych">
            <a:extLst>
              <a:ext uri="{FF2B5EF4-FFF2-40B4-BE49-F238E27FC236}">
                <a16:creationId xmlns:a16="http://schemas.microsoft.com/office/drawing/2014/main" id="{25AEE51C-1779-EC2A-FEA5-77A4A996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1837" y="2918620"/>
            <a:ext cx="950335" cy="950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4AD03-EA1D-9181-2EAD-DDDAE13CB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trzałka: w prawo 24">
            <a:extLst>
              <a:ext uri="{FF2B5EF4-FFF2-40B4-BE49-F238E27FC236}">
                <a16:creationId xmlns:a16="http://schemas.microsoft.com/office/drawing/2014/main" id="{73EA33C2-B601-097A-F400-86A4DBF18E06}"/>
              </a:ext>
            </a:extLst>
          </p:cNvPr>
          <p:cNvSpPr/>
          <p:nvPr/>
        </p:nvSpPr>
        <p:spPr>
          <a:xfrm>
            <a:off x="3137919" y="225394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E9AD8-7620-4152-39D8-41AD725AD6B3}"/>
              </a:ext>
            </a:extLst>
          </p:cNvPr>
          <p:cNvSpPr txBox="1"/>
          <p:nvPr/>
        </p:nvSpPr>
        <p:spPr>
          <a:xfrm>
            <a:off x="3044110" y="1696990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Response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4D4B13-8082-0759-ADAA-8220FE82C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231" y="1852718"/>
            <a:ext cx="921125" cy="921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C20400-D171-D150-8896-CDCF94D1B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764" y="675476"/>
            <a:ext cx="667383" cy="6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89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załka: w prawo 24">
            <a:extLst>
              <a:ext uri="{FF2B5EF4-FFF2-40B4-BE49-F238E27FC236}">
                <a16:creationId xmlns:a16="http://schemas.microsoft.com/office/drawing/2014/main" id="{A7D3107A-B14C-81BC-24FD-BBE6A94B92B0}"/>
              </a:ext>
            </a:extLst>
          </p:cNvPr>
          <p:cNvSpPr/>
          <p:nvPr/>
        </p:nvSpPr>
        <p:spPr>
          <a:xfrm rot="5400000">
            <a:off x="5170460" y="96405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7F49-B9D9-D58A-7183-73005A5D465A}"/>
              </a:ext>
            </a:extLst>
          </p:cNvPr>
          <p:cNvSpPr txBox="1"/>
          <p:nvPr/>
        </p:nvSpPr>
        <p:spPr>
          <a:xfrm>
            <a:off x="6077810" y="694470"/>
            <a:ext cx="194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 +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Strzałka: w prawo 24">
            <a:extLst>
              <a:ext uri="{FF2B5EF4-FFF2-40B4-BE49-F238E27FC236}">
                <a16:creationId xmlns:a16="http://schemas.microsoft.com/office/drawing/2014/main" id="{CA75CD0D-9231-ACE4-CFF7-DABBF665DB86}"/>
              </a:ext>
            </a:extLst>
          </p:cNvPr>
          <p:cNvSpPr/>
          <p:nvPr/>
        </p:nvSpPr>
        <p:spPr>
          <a:xfrm rot="5400000">
            <a:off x="5170460" y="542663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C272-532C-C254-3619-821D70D239F1}"/>
              </a:ext>
            </a:extLst>
          </p:cNvPr>
          <p:cNvSpPr txBox="1"/>
          <p:nvPr/>
        </p:nvSpPr>
        <p:spPr>
          <a:xfrm>
            <a:off x="6077810" y="5157054"/>
            <a:ext cx="194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 +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9" name="Strzałka: w prawo 24">
            <a:extLst>
              <a:ext uri="{FF2B5EF4-FFF2-40B4-BE49-F238E27FC236}">
                <a16:creationId xmlns:a16="http://schemas.microsoft.com/office/drawing/2014/main" id="{E0A026BA-3104-C98A-97A6-6C477C0B8770}"/>
              </a:ext>
            </a:extLst>
          </p:cNvPr>
          <p:cNvSpPr/>
          <p:nvPr/>
        </p:nvSpPr>
        <p:spPr>
          <a:xfrm>
            <a:off x="7286908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F8-0BCA-FC54-F837-BFC89D6075FE}"/>
              </a:ext>
            </a:extLst>
          </p:cNvPr>
          <p:cNvSpPr txBox="1"/>
          <p:nvPr/>
        </p:nvSpPr>
        <p:spPr>
          <a:xfrm>
            <a:off x="7193099" y="2666122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Document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EE0B394-8CF9-1F04-8E7B-D53B772C0322}"/>
              </a:ext>
            </a:extLst>
          </p:cNvPr>
          <p:cNvSpPr/>
          <p:nvPr/>
        </p:nvSpPr>
        <p:spPr>
          <a:xfrm>
            <a:off x="7286908" y="420643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059AF-854E-4910-A1BD-0A0796CC320E}"/>
              </a:ext>
            </a:extLst>
          </p:cNvPr>
          <p:cNvSpPr txBox="1"/>
          <p:nvPr/>
        </p:nvSpPr>
        <p:spPr>
          <a:xfrm>
            <a:off x="7193099" y="3649481"/>
            <a:ext cx="14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112E4A95-5959-AAB6-31FF-20CA24A43EC3}"/>
              </a:ext>
            </a:extLst>
          </p:cNvPr>
          <p:cNvSpPr/>
          <p:nvPr/>
        </p:nvSpPr>
        <p:spPr>
          <a:xfrm>
            <a:off x="3122989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7FDCD-B542-3713-76CB-A9BF16995F8D}"/>
              </a:ext>
            </a:extLst>
          </p:cNvPr>
          <p:cNvSpPr txBox="1"/>
          <p:nvPr/>
        </p:nvSpPr>
        <p:spPr>
          <a:xfrm>
            <a:off x="3029180" y="266612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Load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88D7260-4BB4-30FD-07FB-B2D244A78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5" y="2075568"/>
            <a:ext cx="2577729" cy="2580972"/>
          </a:xfrm>
          <a:prstGeom prst="rect">
            <a:avLst/>
          </a:prstGeom>
        </p:spPr>
      </p:pic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7D3D6456-64F1-59BC-A462-ED4D3EBE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4223" y="3974872"/>
            <a:ext cx="950335" cy="95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EE8AB-B78C-53F0-0F4F-6E387297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23" y="2924430"/>
            <a:ext cx="1010997" cy="1010997"/>
          </a:xfrm>
          <a:prstGeom prst="rect">
            <a:avLst/>
          </a:prstGeom>
        </p:spPr>
      </p:pic>
      <p:pic>
        <p:nvPicPr>
          <p:cNvPr id="19" name="Grafika 30" descr="Baza danych">
            <a:extLst>
              <a:ext uri="{FF2B5EF4-FFF2-40B4-BE49-F238E27FC236}">
                <a16:creationId xmlns:a16="http://schemas.microsoft.com/office/drawing/2014/main" id="{25AEE51C-1779-EC2A-FEA5-77A4A996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1837" y="2918620"/>
            <a:ext cx="950335" cy="950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4AD03-EA1D-9181-2EAD-DDDAE13CB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90A254D4-9331-9E9C-E522-17AB7EA6C6AD}"/>
              </a:ext>
            </a:extLst>
          </p:cNvPr>
          <p:cNvSpPr/>
          <p:nvPr/>
        </p:nvSpPr>
        <p:spPr>
          <a:xfrm>
            <a:off x="7286908" y="225108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E9A7E-E51E-A388-8A73-2993F44FDB62}"/>
              </a:ext>
            </a:extLst>
          </p:cNvPr>
          <p:cNvSpPr txBox="1"/>
          <p:nvPr/>
        </p:nvSpPr>
        <p:spPr>
          <a:xfrm>
            <a:off x="7193099" y="1694126"/>
            <a:ext cx="153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Request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100908-497E-E69C-A33F-F50C079AB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827" y="1818615"/>
            <a:ext cx="921125" cy="921125"/>
          </a:xfrm>
          <a:prstGeom prst="rect">
            <a:avLst/>
          </a:prstGeom>
        </p:spPr>
      </p:pic>
      <p:sp>
        <p:nvSpPr>
          <p:cNvPr id="20" name="Strzałka: w prawo 24">
            <a:extLst>
              <a:ext uri="{FF2B5EF4-FFF2-40B4-BE49-F238E27FC236}">
                <a16:creationId xmlns:a16="http://schemas.microsoft.com/office/drawing/2014/main" id="{73EA33C2-B601-097A-F400-86A4DBF18E06}"/>
              </a:ext>
            </a:extLst>
          </p:cNvPr>
          <p:cNvSpPr/>
          <p:nvPr/>
        </p:nvSpPr>
        <p:spPr>
          <a:xfrm>
            <a:off x="3137919" y="225394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E9AD8-7620-4152-39D8-41AD725AD6B3}"/>
              </a:ext>
            </a:extLst>
          </p:cNvPr>
          <p:cNvSpPr txBox="1"/>
          <p:nvPr/>
        </p:nvSpPr>
        <p:spPr>
          <a:xfrm>
            <a:off x="3044110" y="1696990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Response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4D4B13-8082-0759-ADAA-8220FE82C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231" y="1852718"/>
            <a:ext cx="921125" cy="921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C20400-D171-D150-8896-CDCF94D1B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764" y="675476"/>
            <a:ext cx="667383" cy="667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4FDF13-7F2F-E4DD-7A74-0E1BC4464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662" y="5157054"/>
            <a:ext cx="667383" cy="6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80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załka: w prawo 24">
            <a:extLst>
              <a:ext uri="{FF2B5EF4-FFF2-40B4-BE49-F238E27FC236}">
                <a16:creationId xmlns:a16="http://schemas.microsoft.com/office/drawing/2014/main" id="{A7D3107A-B14C-81BC-24FD-BBE6A94B92B0}"/>
              </a:ext>
            </a:extLst>
          </p:cNvPr>
          <p:cNvSpPr/>
          <p:nvPr/>
        </p:nvSpPr>
        <p:spPr>
          <a:xfrm rot="5400000">
            <a:off x="5170460" y="96405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7F49-B9D9-D58A-7183-73005A5D465A}"/>
              </a:ext>
            </a:extLst>
          </p:cNvPr>
          <p:cNvSpPr txBox="1"/>
          <p:nvPr/>
        </p:nvSpPr>
        <p:spPr>
          <a:xfrm>
            <a:off x="6077810" y="694470"/>
            <a:ext cx="153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Request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Strzałka: w prawo 24">
            <a:extLst>
              <a:ext uri="{FF2B5EF4-FFF2-40B4-BE49-F238E27FC236}">
                <a16:creationId xmlns:a16="http://schemas.microsoft.com/office/drawing/2014/main" id="{CA75CD0D-9231-ACE4-CFF7-DABBF665DB86}"/>
              </a:ext>
            </a:extLst>
          </p:cNvPr>
          <p:cNvSpPr/>
          <p:nvPr/>
        </p:nvSpPr>
        <p:spPr>
          <a:xfrm rot="5400000">
            <a:off x="5170460" y="5426635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9C272-532C-C254-3619-821D70D239F1}"/>
              </a:ext>
            </a:extLst>
          </p:cNvPr>
          <p:cNvSpPr txBox="1"/>
          <p:nvPr/>
        </p:nvSpPr>
        <p:spPr>
          <a:xfrm>
            <a:off x="6077810" y="5157054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Response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9" name="Strzałka: w prawo 24">
            <a:extLst>
              <a:ext uri="{FF2B5EF4-FFF2-40B4-BE49-F238E27FC236}">
                <a16:creationId xmlns:a16="http://schemas.microsoft.com/office/drawing/2014/main" id="{E0A026BA-3104-C98A-97A6-6C477C0B8770}"/>
              </a:ext>
            </a:extLst>
          </p:cNvPr>
          <p:cNvSpPr/>
          <p:nvPr/>
        </p:nvSpPr>
        <p:spPr>
          <a:xfrm>
            <a:off x="7286908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98FF8-0BCA-FC54-F837-BFC89D6075FE}"/>
              </a:ext>
            </a:extLst>
          </p:cNvPr>
          <p:cNvSpPr txBox="1"/>
          <p:nvPr/>
        </p:nvSpPr>
        <p:spPr>
          <a:xfrm>
            <a:off x="7193099" y="2666122"/>
            <a:ext cx="19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Document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BEE0B394-8CF9-1F04-8E7B-D53B772C0322}"/>
              </a:ext>
            </a:extLst>
          </p:cNvPr>
          <p:cNvSpPr/>
          <p:nvPr/>
        </p:nvSpPr>
        <p:spPr>
          <a:xfrm>
            <a:off x="7286908" y="4206436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059AF-854E-4910-A1BD-0A0796CC320E}"/>
              </a:ext>
            </a:extLst>
          </p:cNvPr>
          <p:cNvSpPr txBox="1"/>
          <p:nvPr/>
        </p:nvSpPr>
        <p:spPr>
          <a:xfrm>
            <a:off x="7193099" y="3649481"/>
            <a:ext cx="14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Update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112E4A95-5959-AAB6-31FF-20CA24A43EC3}"/>
              </a:ext>
            </a:extLst>
          </p:cNvPr>
          <p:cNvSpPr/>
          <p:nvPr/>
        </p:nvSpPr>
        <p:spPr>
          <a:xfrm>
            <a:off x="3122989" y="3223077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7FDCD-B542-3713-76CB-A9BF16995F8D}"/>
              </a:ext>
            </a:extLst>
          </p:cNvPr>
          <p:cNvSpPr txBox="1"/>
          <p:nvPr/>
        </p:nvSpPr>
        <p:spPr>
          <a:xfrm>
            <a:off x="3029180" y="2666122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Load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88D7260-4BB4-30FD-07FB-B2D244A78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5" y="2075568"/>
            <a:ext cx="2577729" cy="2580972"/>
          </a:xfrm>
          <a:prstGeom prst="rect">
            <a:avLst/>
          </a:prstGeom>
        </p:spPr>
      </p:pic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7D3D6456-64F1-59BC-A462-ED4D3EBE8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4223" y="3974872"/>
            <a:ext cx="950335" cy="950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EE8AB-B78C-53F0-0F4F-6E387297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23" y="2924430"/>
            <a:ext cx="1010997" cy="1010997"/>
          </a:xfrm>
          <a:prstGeom prst="rect">
            <a:avLst/>
          </a:prstGeom>
        </p:spPr>
      </p:pic>
      <p:pic>
        <p:nvPicPr>
          <p:cNvPr id="19" name="Grafika 30" descr="Baza danych">
            <a:extLst>
              <a:ext uri="{FF2B5EF4-FFF2-40B4-BE49-F238E27FC236}">
                <a16:creationId xmlns:a16="http://schemas.microsoft.com/office/drawing/2014/main" id="{25AEE51C-1779-EC2A-FEA5-77A4A996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1837" y="2918620"/>
            <a:ext cx="950335" cy="950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4AD03-EA1D-9181-2EAD-DDDAE13CB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90A254D4-9331-9E9C-E522-17AB7EA6C6AD}"/>
              </a:ext>
            </a:extLst>
          </p:cNvPr>
          <p:cNvSpPr/>
          <p:nvPr/>
        </p:nvSpPr>
        <p:spPr>
          <a:xfrm>
            <a:off x="7286908" y="2251081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E9A7E-E51E-A388-8A73-2993F44FDB62}"/>
              </a:ext>
            </a:extLst>
          </p:cNvPr>
          <p:cNvSpPr txBox="1"/>
          <p:nvPr/>
        </p:nvSpPr>
        <p:spPr>
          <a:xfrm>
            <a:off x="7193099" y="1694126"/>
            <a:ext cx="16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Message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25" name="Graphic 24" descr="Envelope outline">
            <a:extLst>
              <a:ext uri="{FF2B5EF4-FFF2-40B4-BE49-F238E27FC236}">
                <a16:creationId xmlns:a16="http://schemas.microsoft.com/office/drawing/2014/main" id="{637E2018-BA43-3B18-2758-BE730D6F9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9260" y="1807831"/>
            <a:ext cx="1130903" cy="11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78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1A2E113-27B5-3188-E861-A782BC1E50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36" y="540340"/>
            <a:ext cx="672243" cy="673089"/>
          </a:xfrm>
          <a:prstGeom prst="rect">
            <a:avLst/>
          </a:prstGeom>
        </p:spPr>
      </p:pic>
      <p:pic>
        <p:nvPicPr>
          <p:cNvPr id="19" name="Picture 18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6147F3A-1767-266B-2C2F-0649D72DF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8" y="5079516"/>
            <a:ext cx="672243" cy="673089"/>
          </a:xfrm>
          <a:prstGeom prst="rect">
            <a:avLst/>
          </a:prstGeom>
        </p:spPr>
      </p:pic>
      <p:pic>
        <p:nvPicPr>
          <p:cNvPr id="18" name="Picture 1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25AE833-8269-EB45-974C-F178EE35F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33" y="5035728"/>
            <a:ext cx="672243" cy="673089"/>
          </a:xfrm>
          <a:prstGeom prst="rect">
            <a:avLst/>
          </a:prstGeom>
        </p:spPr>
      </p:pic>
      <p:pic>
        <p:nvPicPr>
          <p:cNvPr id="17" name="Picture 16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34DD9C9-1EB1-4A73-8277-D49BD0D53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307" y="1243721"/>
            <a:ext cx="672243" cy="673089"/>
          </a:xfrm>
          <a:prstGeom prst="rect">
            <a:avLst/>
          </a:prstGeom>
        </p:spPr>
      </p:pic>
      <p:pic>
        <p:nvPicPr>
          <p:cNvPr id="15" name="Picture 1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4171882-39F0-8702-EB5A-72473876F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7" y="2136322"/>
            <a:ext cx="672243" cy="673089"/>
          </a:xfrm>
          <a:prstGeom prst="rect">
            <a:avLst/>
          </a:prstGeom>
        </p:spPr>
      </p:pic>
      <p:pic>
        <p:nvPicPr>
          <p:cNvPr id="14" name="Picture 1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2750C929-3AB4-4917-2C3A-005BACA30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51" y="4069489"/>
            <a:ext cx="672243" cy="673089"/>
          </a:xfrm>
          <a:prstGeom prst="rect">
            <a:avLst/>
          </a:prstGeom>
        </p:spPr>
      </p:pic>
      <p:pic>
        <p:nvPicPr>
          <p:cNvPr id="12" name="Picture 1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27963BF8-5E63-B749-B130-98750BF36F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88" y="1359671"/>
            <a:ext cx="672243" cy="67308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a 26">
            <a:extLst>
              <a:ext uri="{FF2B5EF4-FFF2-40B4-BE49-F238E27FC236}">
                <a16:creationId xmlns:a16="http://schemas.microsoft.com/office/drawing/2014/main" id="{21945912-53E1-4D3C-BD35-50DBE1AC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  <p:pic>
        <p:nvPicPr>
          <p:cNvPr id="35" name="Grafika 24">
            <a:extLst>
              <a:ext uri="{FF2B5EF4-FFF2-40B4-BE49-F238E27FC236}">
                <a16:creationId xmlns:a16="http://schemas.microsoft.com/office/drawing/2014/main" id="{87E87448-6BCE-9464-7A6E-D903D26DAF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017" y="1829311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B0E5EF-B860-77C8-1398-2808ABB0FA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731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6A839-C2D1-4FD0-C241-35CF83CE2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54C3C-A5C2-9C11-1558-7F4EF6FF5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10DF805-A518-721D-5DA0-BF4601ECEC82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2B21EF9C-345D-E2E9-AE7C-9B1DDA54E1EE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1041F-81AD-62FB-2821-407C5D136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sp>
        <p:nvSpPr>
          <p:cNvPr id="18" name="Strzałka: w prawo 10">
            <a:extLst>
              <a:ext uri="{FF2B5EF4-FFF2-40B4-BE49-F238E27FC236}">
                <a16:creationId xmlns:a16="http://schemas.microsoft.com/office/drawing/2014/main" id="{A1733173-47BB-7E28-F060-0B27F88FC981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a 24">
            <a:extLst>
              <a:ext uri="{FF2B5EF4-FFF2-40B4-BE49-F238E27FC236}">
                <a16:creationId xmlns:a16="http://schemas.microsoft.com/office/drawing/2014/main" id="{A181D82A-970C-9472-CDCB-0E476CA3B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sp>
        <p:nvSpPr>
          <p:cNvPr id="7" name="Strzałka: w prawo 10">
            <a:extLst>
              <a:ext uri="{FF2B5EF4-FFF2-40B4-BE49-F238E27FC236}">
                <a16:creationId xmlns:a16="http://schemas.microsoft.com/office/drawing/2014/main" id="{C19450A8-BC14-12C4-AFA6-11312164D933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9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6A839-C2D1-4FD0-C241-35CF83CE2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54C3C-A5C2-9C11-1558-7F4EF6FF5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10DF805-A518-721D-5DA0-BF4601ECEC82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2B21EF9C-345D-E2E9-AE7C-9B1DDA54E1EE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1041F-81AD-62FB-2821-407C5D136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sp>
        <p:nvSpPr>
          <p:cNvPr id="18" name="Strzałka: w prawo 10">
            <a:extLst>
              <a:ext uri="{FF2B5EF4-FFF2-40B4-BE49-F238E27FC236}">
                <a16:creationId xmlns:a16="http://schemas.microsoft.com/office/drawing/2014/main" id="{A1733173-47BB-7E28-F060-0B27F88FC981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a 24">
            <a:extLst>
              <a:ext uri="{FF2B5EF4-FFF2-40B4-BE49-F238E27FC236}">
                <a16:creationId xmlns:a16="http://schemas.microsoft.com/office/drawing/2014/main" id="{A181D82A-970C-9472-CDCB-0E476CA3B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pic>
        <p:nvPicPr>
          <p:cNvPr id="20" name="Grafika 17" descr="Diagram decyzji">
            <a:extLst>
              <a:ext uri="{FF2B5EF4-FFF2-40B4-BE49-F238E27FC236}">
                <a16:creationId xmlns:a16="http://schemas.microsoft.com/office/drawing/2014/main" id="{06FCB94A-7B57-E2F8-7ACC-D4707D97D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21" name="Grafika 6" descr="Pojedyncze koło zębate">
            <a:extLst>
              <a:ext uri="{FF2B5EF4-FFF2-40B4-BE49-F238E27FC236}">
                <a16:creationId xmlns:a16="http://schemas.microsoft.com/office/drawing/2014/main" id="{431ABD4E-6D0C-8EC5-1B6E-3673413C4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24" name="Grafika 6" descr="Pojedyncze koło zębate">
            <a:extLst>
              <a:ext uri="{FF2B5EF4-FFF2-40B4-BE49-F238E27FC236}">
                <a16:creationId xmlns:a16="http://schemas.microsoft.com/office/drawing/2014/main" id="{23A152C5-D3D7-A762-44CB-F0708A8C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25" name="Grafika 30" descr="Baza danych">
            <a:extLst>
              <a:ext uri="{FF2B5EF4-FFF2-40B4-BE49-F238E27FC236}">
                <a16:creationId xmlns:a16="http://schemas.microsoft.com/office/drawing/2014/main" id="{37AF0BD3-6C5C-BEEF-2B08-60FD03875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26" name="Grafika 30" descr="Baza danych">
            <a:extLst>
              <a:ext uri="{FF2B5EF4-FFF2-40B4-BE49-F238E27FC236}">
                <a16:creationId xmlns:a16="http://schemas.microsoft.com/office/drawing/2014/main" id="{EE6C3E8A-2115-94AA-EC10-B3F8BB98F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sp useBgFill="1">
        <p:nvSpPr>
          <p:cNvPr id="27" name="Strzałka: w prawo 10">
            <a:extLst>
              <a:ext uri="{FF2B5EF4-FFF2-40B4-BE49-F238E27FC236}">
                <a16:creationId xmlns:a16="http://schemas.microsoft.com/office/drawing/2014/main" id="{81D3D88F-1EEB-BCCC-92CC-F45950AB6179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9B3CFB52-79F8-75D3-3B12-790617950539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a 30" descr="Baza danych">
            <a:extLst>
              <a:ext uri="{FF2B5EF4-FFF2-40B4-BE49-F238E27FC236}">
                <a16:creationId xmlns:a16="http://schemas.microsoft.com/office/drawing/2014/main" id="{90BB222F-CF67-79C6-A1C0-DB667BDB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1" name="Strzałka: w prawo 10">
            <a:extLst>
              <a:ext uri="{FF2B5EF4-FFF2-40B4-BE49-F238E27FC236}">
                <a16:creationId xmlns:a16="http://schemas.microsoft.com/office/drawing/2014/main" id="{12538A1C-551A-C216-E471-B8CB363243C9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a 26">
            <a:extLst>
              <a:ext uri="{FF2B5EF4-FFF2-40B4-BE49-F238E27FC236}">
                <a16:creationId xmlns:a16="http://schemas.microsoft.com/office/drawing/2014/main" id="{96523487-F3FB-3F0E-BE02-9BE0B4CC93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653FF-3873-5C47-1890-FF533CF1C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6A839-C2D1-4FD0-C241-35CF83CE2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54C3C-A5C2-9C11-1558-7F4EF6FF5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10DF805-A518-721D-5DA0-BF4601ECEC82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24">
            <a:extLst>
              <a:ext uri="{FF2B5EF4-FFF2-40B4-BE49-F238E27FC236}">
                <a16:creationId xmlns:a16="http://schemas.microsoft.com/office/drawing/2014/main" id="{2B21EF9C-345D-E2E9-AE7C-9B1DDA54E1EE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1041F-81AD-62FB-2821-407C5D136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sp>
        <p:nvSpPr>
          <p:cNvPr id="18" name="Strzałka: w prawo 10">
            <a:extLst>
              <a:ext uri="{FF2B5EF4-FFF2-40B4-BE49-F238E27FC236}">
                <a16:creationId xmlns:a16="http://schemas.microsoft.com/office/drawing/2014/main" id="{A1733173-47BB-7E28-F060-0B27F88FC981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a 24">
            <a:extLst>
              <a:ext uri="{FF2B5EF4-FFF2-40B4-BE49-F238E27FC236}">
                <a16:creationId xmlns:a16="http://schemas.microsoft.com/office/drawing/2014/main" id="{A181D82A-970C-9472-CDCB-0E476CA3B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pic>
        <p:nvPicPr>
          <p:cNvPr id="20" name="Grafika 17" descr="Diagram decyzji">
            <a:extLst>
              <a:ext uri="{FF2B5EF4-FFF2-40B4-BE49-F238E27FC236}">
                <a16:creationId xmlns:a16="http://schemas.microsoft.com/office/drawing/2014/main" id="{06FCB94A-7B57-E2F8-7ACC-D4707D97D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21" name="Grafika 6" descr="Pojedyncze koło zębate">
            <a:extLst>
              <a:ext uri="{FF2B5EF4-FFF2-40B4-BE49-F238E27FC236}">
                <a16:creationId xmlns:a16="http://schemas.microsoft.com/office/drawing/2014/main" id="{431ABD4E-6D0C-8EC5-1B6E-3673413C4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24" name="Grafika 6" descr="Pojedyncze koło zębate">
            <a:extLst>
              <a:ext uri="{FF2B5EF4-FFF2-40B4-BE49-F238E27FC236}">
                <a16:creationId xmlns:a16="http://schemas.microsoft.com/office/drawing/2014/main" id="{23A152C5-D3D7-A762-44CB-F0708A8C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25" name="Grafika 30" descr="Baza danych">
            <a:extLst>
              <a:ext uri="{FF2B5EF4-FFF2-40B4-BE49-F238E27FC236}">
                <a16:creationId xmlns:a16="http://schemas.microsoft.com/office/drawing/2014/main" id="{37AF0BD3-6C5C-BEEF-2B08-60FD03875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26" name="Grafika 30" descr="Baza danych">
            <a:extLst>
              <a:ext uri="{FF2B5EF4-FFF2-40B4-BE49-F238E27FC236}">
                <a16:creationId xmlns:a16="http://schemas.microsoft.com/office/drawing/2014/main" id="{EE6C3E8A-2115-94AA-EC10-B3F8BB98F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sp useBgFill="1">
        <p:nvSpPr>
          <p:cNvPr id="27" name="Strzałka: w prawo 10">
            <a:extLst>
              <a:ext uri="{FF2B5EF4-FFF2-40B4-BE49-F238E27FC236}">
                <a16:creationId xmlns:a16="http://schemas.microsoft.com/office/drawing/2014/main" id="{81D3D88F-1EEB-BCCC-92CC-F45950AB6179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9B3CFB52-79F8-75D3-3B12-790617950539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a 30" descr="Baza danych">
            <a:extLst>
              <a:ext uri="{FF2B5EF4-FFF2-40B4-BE49-F238E27FC236}">
                <a16:creationId xmlns:a16="http://schemas.microsoft.com/office/drawing/2014/main" id="{90BB222F-CF67-79C6-A1C0-DB667BDB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1" name="Strzałka: w prawo 10">
            <a:extLst>
              <a:ext uri="{FF2B5EF4-FFF2-40B4-BE49-F238E27FC236}">
                <a16:creationId xmlns:a16="http://schemas.microsoft.com/office/drawing/2014/main" id="{12538A1C-551A-C216-E471-B8CB363243C9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CF5EB-C8B3-BB63-FA48-3F5D21D22A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ADAA2051-DCA3-CEB4-6F18-8AF01877887E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70FB4-108A-063A-88E7-DC67FD0DC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10" name="Grafika 26">
            <a:extLst>
              <a:ext uri="{FF2B5EF4-FFF2-40B4-BE49-F238E27FC236}">
                <a16:creationId xmlns:a16="http://schemas.microsoft.com/office/drawing/2014/main" id="{BD65635E-38A0-C69E-C172-B3D80C70BB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estandardowy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F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105948</TotalTime>
  <Words>600</Words>
  <Application>Microsoft Office PowerPoint</Application>
  <PresentationFormat>Widescreen</PresentationFormat>
  <Paragraphs>211</Paragraphs>
  <Slides>65</Slides>
  <Notes>51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shall say it only once</dc:title>
  <dc:creator>Szymon Pobiega</dc:creator>
  <cp:lastModifiedBy>Szymon Pobiega</cp:lastModifiedBy>
  <cp:revision>188</cp:revision>
  <dcterms:created xsi:type="dcterms:W3CDTF">2017-08-25T06:45:18Z</dcterms:created>
  <dcterms:modified xsi:type="dcterms:W3CDTF">2023-03-23T16:33:05Z</dcterms:modified>
</cp:coreProperties>
</file>